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8" r:id="rId2"/>
    <p:sldId id="260" r:id="rId3"/>
    <p:sldId id="257" r:id="rId4"/>
    <p:sldId id="261" r:id="rId5"/>
    <p:sldId id="271" r:id="rId6"/>
    <p:sldId id="283" r:id="rId7"/>
    <p:sldId id="263" r:id="rId8"/>
    <p:sldId id="264" r:id="rId9"/>
    <p:sldId id="265" r:id="rId10"/>
    <p:sldId id="277" r:id="rId11"/>
    <p:sldId id="266" r:id="rId12"/>
    <p:sldId id="267" r:id="rId13"/>
    <p:sldId id="278" r:id="rId14"/>
    <p:sldId id="268" r:id="rId15"/>
    <p:sldId id="269" r:id="rId16"/>
    <p:sldId id="279" r:id="rId17"/>
    <p:sldId id="281"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66135"/>
  </p:normalViewPr>
  <p:slideViewPr>
    <p:cSldViewPr snapToGrid="0" snapToObjects="1">
      <p:cViewPr varScale="1">
        <p:scale>
          <a:sx n="57" d="100"/>
          <a:sy n="57" d="100"/>
        </p:scale>
        <p:origin x="177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334935-1C04-7340-8000-EB32087E0663}" type="doc">
      <dgm:prSet loTypeId="urn:microsoft.com/office/officeart/2005/8/layout/process3" loCatId="" qsTypeId="urn:microsoft.com/office/officeart/2005/8/quickstyle/simple1" qsCatId="simple" csTypeId="urn:microsoft.com/office/officeart/2005/8/colors/accent5_2" csCatId="accent5" phldr="1"/>
      <dgm:spPr/>
      <dgm:t>
        <a:bodyPr/>
        <a:lstStyle/>
        <a:p>
          <a:endParaRPr lang="en-US"/>
        </a:p>
      </dgm:t>
    </dgm:pt>
    <dgm:pt modelId="{1E0DC891-311A-9C46-9652-62AE23D36601}">
      <dgm:prSet phldrT="[Text]"/>
      <dgm:spPr/>
      <dgm:t>
        <a:bodyPr/>
        <a:lstStyle/>
        <a:p>
          <a:r>
            <a:rPr lang="en-US" dirty="0"/>
            <a:t>GLI1/2 Recurrent Mutations that Hedgehog Activation </a:t>
          </a:r>
        </a:p>
      </dgm:t>
    </dgm:pt>
    <dgm:pt modelId="{06091E1C-B381-DC47-ADE8-DBF237C14E97}" type="parTrans" cxnId="{D2010C91-D37A-4B42-806C-6270F58D0D72}">
      <dgm:prSet/>
      <dgm:spPr/>
      <dgm:t>
        <a:bodyPr/>
        <a:lstStyle/>
        <a:p>
          <a:endParaRPr lang="en-US"/>
        </a:p>
      </dgm:t>
    </dgm:pt>
    <dgm:pt modelId="{30EAEB21-98E7-AC4A-A216-5AE23759ACCC}" type="sibTrans" cxnId="{D2010C91-D37A-4B42-806C-6270F58D0D72}">
      <dgm:prSet/>
      <dgm:spPr/>
      <dgm:t>
        <a:bodyPr/>
        <a:lstStyle/>
        <a:p>
          <a:endParaRPr lang="en-US"/>
        </a:p>
      </dgm:t>
    </dgm:pt>
    <dgm:pt modelId="{135F510D-4059-D64D-8C79-9C83ADE320D4}">
      <dgm:prSet phldrT="[Text]"/>
      <dgm:spPr/>
      <dgm:t>
        <a:bodyPr/>
        <a:lstStyle/>
        <a:p>
          <a:r>
            <a:rPr lang="en-US" dirty="0"/>
            <a:t>R100C</a:t>
          </a:r>
        </a:p>
      </dgm:t>
    </dgm:pt>
    <dgm:pt modelId="{D6B5988F-8A40-3F4C-8671-81F03B80C234}" type="parTrans" cxnId="{6E7548D1-998B-D54D-83A0-9626269F60DA}">
      <dgm:prSet/>
      <dgm:spPr/>
      <dgm:t>
        <a:bodyPr/>
        <a:lstStyle/>
        <a:p>
          <a:endParaRPr lang="en-US"/>
        </a:p>
      </dgm:t>
    </dgm:pt>
    <dgm:pt modelId="{3B8364F2-8067-1546-A205-D05BF1EB1F86}" type="sibTrans" cxnId="{6E7548D1-998B-D54D-83A0-9626269F60DA}">
      <dgm:prSet/>
      <dgm:spPr/>
      <dgm:t>
        <a:bodyPr/>
        <a:lstStyle/>
        <a:p>
          <a:endParaRPr lang="en-US"/>
        </a:p>
      </dgm:t>
    </dgm:pt>
    <dgm:pt modelId="{73D52F48-3DA9-144A-86E7-9F470669A03D}">
      <dgm:prSet phldrT="[Text]"/>
      <dgm:spPr/>
      <dgm:t>
        <a:bodyPr/>
        <a:lstStyle/>
        <a:p>
          <a:r>
            <a:rPr lang="en-US" dirty="0"/>
            <a:t>Use prediction databases to identify kinases  </a:t>
          </a:r>
        </a:p>
      </dgm:t>
    </dgm:pt>
    <dgm:pt modelId="{9D48B9BE-FFEE-EB43-9C45-E84357CA2EBA}" type="parTrans" cxnId="{697B6239-2CA5-C54C-8884-E4C2C37392AF}">
      <dgm:prSet/>
      <dgm:spPr/>
      <dgm:t>
        <a:bodyPr/>
        <a:lstStyle/>
        <a:p>
          <a:endParaRPr lang="en-US"/>
        </a:p>
      </dgm:t>
    </dgm:pt>
    <dgm:pt modelId="{B1BBDA64-1BF3-F94C-84CF-4F43DD71083E}" type="sibTrans" cxnId="{697B6239-2CA5-C54C-8884-E4C2C37392AF}">
      <dgm:prSet/>
      <dgm:spPr/>
      <dgm:t>
        <a:bodyPr/>
        <a:lstStyle/>
        <a:p>
          <a:endParaRPr lang="en-US"/>
        </a:p>
      </dgm:t>
    </dgm:pt>
    <dgm:pt modelId="{74E3025F-B687-8F46-9CFD-FB0F5EBD5EFE}">
      <dgm:prSet phldrT="[Text]"/>
      <dgm:spPr/>
      <dgm:t>
        <a:bodyPr/>
        <a:lstStyle/>
        <a:p>
          <a:r>
            <a:rPr lang="en-US" dirty="0"/>
            <a:t>MAP2K1/MEK1</a:t>
          </a:r>
        </a:p>
      </dgm:t>
    </dgm:pt>
    <dgm:pt modelId="{584089C7-667D-DA4A-B805-A3FE2D68A177}" type="parTrans" cxnId="{646FE5E9-ED32-D247-A9DC-564B62E767F0}">
      <dgm:prSet/>
      <dgm:spPr/>
      <dgm:t>
        <a:bodyPr/>
        <a:lstStyle/>
        <a:p>
          <a:endParaRPr lang="en-US"/>
        </a:p>
      </dgm:t>
    </dgm:pt>
    <dgm:pt modelId="{AEB3F8D1-81DF-3B42-924A-3961AD5F72C0}" type="sibTrans" cxnId="{646FE5E9-ED32-D247-A9DC-564B62E767F0}">
      <dgm:prSet/>
      <dgm:spPr/>
      <dgm:t>
        <a:bodyPr/>
        <a:lstStyle/>
        <a:p>
          <a:endParaRPr lang="en-US"/>
        </a:p>
      </dgm:t>
    </dgm:pt>
    <dgm:pt modelId="{EFBBB22F-37DB-0A41-8D2F-2E64E4363867}">
      <dgm:prSet phldrT="[Text]"/>
      <dgm:spPr/>
      <dgm:t>
        <a:bodyPr/>
        <a:lstStyle/>
        <a:p>
          <a:r>
            <a:rPr lang="en-US" dirty="0"/>
            <a:t>Select kinases candidates of interest</a:t>
          </a:r>
        </a:p>
      </dgm:t>
    </dgm:pt>
    <dgm:pt modelId="{B6EAE706-789E-CA46-ABC0-5C52A2F965EB}" type="parTrans" cxnId="{FA873C9D-33F4-5B4D-8DF6-9841F3B4DE36}">
      <dgm:prSet/>
      <dgm:spPr/>
      <dgm:t>
        <a:bodyPr/>
        <a:lstStyle/>
        <a:p>
          <a:endParaRPr lang="en-US"/>
        </a:p>
      </dgm:t>
    </dgm:pt>
    <dgm:pt modelId="{84FC21A6-A05D-564D-BA60-14D92578306B}" type="sibTrans" cxnId="{FA873C9D-33F4-5B4D-8DF6-9841F3B4DE36}">
      <dgm:prSet/>
      <dgm:spPr/>
      <dgm:t>
        <a:bodyPr/>
        <a:lstStyle/>
        <a:p>
          <a:endParaRPr lang="en-US"/>
        </a:p>
      </dgm:t>
    </dgm:pt>
    <dgm:pt modelId="{5310261E-1479-2344-9D04-9658711DFFAC}">
      <dgm:prSet phldrT="[Text]"/>
      <dgm:spPr/>
      <dgm:t>
        <a:bodyPr/>
        <a:lstStyle/>
        <a:p>
          <a:r>
            <a:rPr lang="en-US" dirty="0"/>
            <a:t>MAP2K1/MEK1</a:t>
          </a:r>
        </a:p>
      </dgm:t>
    </dgm:pt>
    <dgm:pt modelId="{C5980E1D-EB90-8E41-9674-46FE43FE6E1F}" type="parTrans" cxnId="{BADA0C73-1FFA-934A-89EA-CCFFD8186767}">
      <dgm:prSet/>
      <dgm:spPr/>
      <dgm:t>
        <a:bodyPr/>
        <a:lstStyle/>
        <a:p>
          <a:endParaRPr lang="en-US"/>
        </a:p>
      </dgm:t>
    </dgm:pt>
    <dgm:pt modelId="{D7ED40B0-61F5-7F4E-ADF0-56D161C1182C}" type="sibTrans" cxnId="{BADA0C73-1FFA-934A-89EA-CCFFD8186767}">
      <dgm:prSet/>
      <dgm:spPr/>
      <dgm:t>
        <a:bodyPr/>
        <a:lstStyle/>
        <a:p>
          <a:endParaRPr lang="en-US"/>
        </a:p>
      </dgm:t>
    </dgm:pt>
    <dgm:pt modelId="{3D26852C-0877-7641-AC21-7E4F8BD61214}">
      <dgm:prSet phldrT="[Text]"/>
      <dgm:spPr/>
      <dgm:t>
        <a:bodyPr/>
        <a:lstStyle/>
        <a:p>
          <a:r>
            <a:rPr lang="en-US" dirty="0"/>
            <a:t>C177Y</a:t>
          </a:r>
        </a:p>
      </dgm:t>
    </dgm:pt>
    <dgm:pt modelId="{AAE55CF4-FB71-9149-BF98-CACC82A4F03F}" type="parTrans" cxnId="{59D046B7-860D-1449-9DCB-910846B7282C}">
      <dgm:prSet/>
      <dgm:spPr/>
      <dgm:t>
        <a:bodyPr/>
        <a:lstStyle/>
        <a:p>
          <a:endParaRPr lang="en-US"/>
        </a:p>
      </dgm:t>
    </dgm:pt>
    <dgm:pt modelId="{B54B7AE4-F938-3D48-9957-DE61B7B9B401}" type="sibTrans" cxnId="{59D046B7-860D-1449-9DCB-910846B7282C}">
      <dgm:prSet/>
      <dgm:spPr/>
      <dgm:t>
        <a:bodyPr/>
        <a:lstStyle/>
        <a:p>
          <a:endParaRPr lang="en-US"/>
        </a:p>
      </dgm:t>
    </dgm:pt>
    <dgm:pt modelId="{7F408E7B-051D-CB44-BA82-0B6A2A41E893}">
      <dgm:prSet phldrT="[Text]"/>
      <dgm:spPr/>
      <dgm:t>
        <a:bodyPr/>
        <a:lstStyle/>
        <a:p>
          <a:r>
            <a:rPr lang="en-US" dirty="0"/>
            <a:t>E572K </a:t>
          </a:r>
        </a:p>
      </dgm:t>
    </dgm:pt>
    <dgm:pt modelId="{09D07A53-2925-9645-AFAF-A6BA706214CC}" type="parTrans" cxnId="{4ECE81BE-764B-EF46-B3D3-7FB0A772E541}">
      <dgm:prSet/>
      <dgm:spPr/>
      <dgm:t>
        <a:bodyPr/>
        <a:lstStyle/>
        <a:p>
          <a:endParaRPr lang="en-US"/>
        </a:p>
      </dgm:t>
    </dgm:pt>
    <dgm:pt modelId="{CC4133C9-68B8-7344-BC0E-C263EB766487}" type="sibTrans" cxnId="{4ECE81BE-764B-EF46-B3D3-7FB0A772E541}">
      <dgm:prSet/>
      <dgm:spPr/>
      <dgm:t>
        <a:bodyPr/>
        <a:lstStyle/>
        <a:p>
          <a:endParaRPr lang="en-US"/>
        </a:p>
      </dgm:t>
    </dgm:pt>
    <dgm:pt modelId="{F34A39D3-7211-0840-83C5-BEAD2353BEE6}">
      <dgm:prSet phldrT="[Text]"/>
      <dgm:spPr/>
      <dgm:t>
        <a:bodyPr/>
        <a:lstStyle/>
        <a:p>
          <a:r>
            <a:rPr lang="en-US" dirty="0"/>
            <a:t>G613C</a:t>
          </a:r>
        </a:p>
      </dgm:t>
    </dgm:pt>
    <dgm:pt modelId="{3D0AD05B-612A-A440-8FAD-AD3455105DB2}" type="parTrans" cxnId="{19D1059A-7910-034E-B3E4-96718A774C0E}">
      <dgm:prSet/>
      <dgm:spPr/>
      <dgm:t>
        <a:bodyPr/>
        <a:lstStyle/>
        <a:p>
          <a:endParaRPr lang="en-US"/>
        </a:p>
      </dgm:t>
    </dgm:pt>
    <dgm:pt modelId="{A9BB78CE-9D3B-1F43-B617-896ED67540F0}" type="sibTrans" cxnId="{19D1059A-7910-034E-B3E4-96718A774C0E}">
      <dgm:prSet/>
      <dgm:spPr/>
      <dgm:t>
        <a:bodyPr/>
        <a:lstStyle/>
        <a:p>
          <a:endParaRPr lang="en-US"/>
        </a:p>
      </dgm:t>
    </dgm:pt>
    <dgm:pt modelId="{85C769D7-C2DD-EE4D-AD2E-A4370DB3BCAA}">
      <dgm:prSet phldrT="[Text]"/>
      <dgm:spPr/>
      <dgm:t>
        <a:bodyPr/>
        <a:lstStyle/>
        <a:p>
          <a:r>
            <a:rPr lang="en-US" dirty="0"/>
            <a:t>R227C</a:t>
          </a:r>
        </a:p>
      </dgm:t>
    </dgm:pt>
    <dgm:pt modelId="{C4DFBF4D-7A15-E243-BFD8-B93EEA5613B0}" type="parTrans" cxnId="{A7D71DD7-5273-FE41-A8BB-EB496808A4BD}">
      <dgm:prSet/>
      <dgm:spPr/>
      <dgm:t>
        <a:bodyPr/>
        <a:lstStyle/>
        <a:p>
          <a:endParaRPr lang="en-US"/>
        </a:p>
      </dgm:t>
    </dgm:pt>
    <dgm:pt modelId="{027B7BDD-8419-9D40-ACE2-9102479814A2}" type="sibTrans" cxnId="{A7D71DD7-5273-FE41-A8BB-EB496808A4BD}">
      <dgm:prSet/>
      <dgm:spPr/>
      <dgm:t>
        <a:bodyPr/>
        <a:lstStyle/>
        <a:p>
          <a:endParaRPr lang="en-US"/>
        </a:p>
      </dgm:t>
    </dgm:pt>
    <dgm:pt modelId="{7844702E-3E05-F049-86EE-D27A6AEDDD07}">
      <dgm:prSet phldrT="[Text]"/>
      <dgm:spPr/>
      <dgm:t>
        <a:bodyPr/>
        <a:lstStyle/>
        <a:p>
          <a:r>
            <a:rPr lang="en-US" dirty="0"/>
            <a:t>G613C</a:t>
          </a:r>
        </a:p>
      </dgm:t>
    </dgm:pt>
    <dgm:pt modelId="{C3EEFD7C-128A-4340-B69A-E3361BBF11F6}" type="parTrans" cxnId="{D73B9A36-62C2-8D4F-8556-6BA6193A81B1}">
      <dgm:prSet/>
      <dgm:spPr/>
      <dgm:t>
        <a:bodyPr/>
        <a:lstStyle/>
        <a:p>
          <a:endParaRPr lang="en-US"/>
        </a:p>
      </dgm:t>
    </dgm:pt>
    <dgm:pt modelId="{9940A693-3045-4C47-9C69-7CFDB748E74E}" type="sibTrans" cxnId="{D73B9A36-62C2-8D4F-8556-6BA6193A81B1}">
      <dgm:prSet/>
      <dgm:spPr/>
      <dgm:t>
        <a:bodyPr/>
        <a:lstStyle/>
        <a:p>
          <a:endParaRPr lang="en-US"/>
        </a:p>
      </dgm:t>
    </dgm:pt>
    <dgm:pt modelId="{3DC10E10-4C4B-574F-A436-B35F998C804D}">
      <dgm:prSet phldrT="[Text]"/>
      <dgm:spPr/>
      <dgm:t>
        <a:bodyPr/>
        <a:lstStyle/>
        <a:p>
          <a:r>
            <a:rPr lang="en-US" dirty="0"/>
            <a:t>PDHK</a:t>
          </a:r>
        </a:p>
      </dgm:t>
    </dgm:pt>
    <dgm:pt modelId="{83614329-D438-1B4A-9BD2-8EDCE57DAC97}" type="parTrans" cxnId="{14BD6606-BA68-4B47-9BB9-EA262F02372C}">
      <dgm:prSet/>
      <dgm:spPr/>
      <dgm:t>
        <a:bodyPr/>
        <a:lstStyle/>
        <a:p>
          <a:endParaRPr lang="en-US"/>
        </a:p>
      </dgm:t>
    </dgm:pt>
    <dgm:pt modelId="{37EF59A6-5533-0444-B805-37C137007D4D}" type="sibTrans" cxnId="{14BD6606-BA68-4B47-9BB9-EA262F02372C}">
      <dgm:prSet/>
      <dgm:spPr/>
      <dgm:t>
        <a:bodyPr/>
        <a:lstStyle/>
        <a:p>
          <a:endParaRPr lang="en-US"/>
        </a:p>
      </dgm:t>
    </dgm:pt>
    <dgm:pt modelId="{5F93AE30-BB65-7043-B88B-4C2EBD71FDF5}">
      <dgm:prSet phldrT="[Text]"/>
      <dgm:spPr/>
      <dgm:t>
        <a:bodyPr/>
        <a:lstStyle/>
        <a:p>
          <a:r>
            <a:rPr lang="en-US" dirty="0"/>
            <a:t>NEK1</a:t>
          </a:r>
        </a:p>
      </dgm:t>
    </dgm:pt>
    <dgm:pt modelId="{E3843EA9-1A8B-E649-9B53-E4356741B1F1}" type="parTrans" cxnId="{9C7073DF-50DC-DF45-ABF9-1AA3CA751818}">
      <dgm:prSet/>
      <dgm:spPr/>
      <dgm:t>
        <a:bodyPr/>
        <a:lstStyle/>
        <a:p>
          <a:endParaRPr lang="en-US"/>
        </a:p>
      </dgm:t>
    </dgm:pt>
    <dgm:pt modelId="{6141EFB9-C05A-E64A-9A3A-B31EADDE0EF7}" type="sibTrans" cxnId="{9C7073DF-50DC-DF45-ABF9-1AA3CA751818}">
      <dgm:prSet/>
      <dgm:spPr/>
      <dgm:t>
        <a:bodyPr/>
        <a:lstStyle/>
        <a:p>
          <a:endParaRPr lang="en-US"/>
        </a:p>
      </dgm:t>
    </dgm:pt>
    <dgm:pt modelId="{1BD4FE99-BC89-9944-9D07-B3BFAB8CD11E}">
      <dgm:prSet phldrT="[Text]"/>
      <dgm:spPr/>
      <dgm:t>
        <a:bodyPr/>
        <a:lstStyle/>
        <a:p>
          <a:r>
            <a:rPr lang="en-US" dirty="0"/>
            <a:t>BUB1</a:t>
          </a:r>
        </a:p>
      </dgm:t>
    </dgm:pt>
    <dgm:pt modelId="{FC7F59C6-0C65-214A-9F56-555E14EFC994}" type="parTrans" cxnId="{1F91BFA7-A67F-494E-8C8E-6AC4C8161EBC}">
      <dgm:prSet/>
      <dgm:spPr/>
      <dgm:t>
        <a:bodyPr/>
        <a:lstStyle/>
        <a:p>
          <a:endParaRPr lang="en-US"/>
        </a:p>
      </dgm:t>
    </dgm:pt>
    <dgm:pt modelId="{C0311B8B-F4FF-0945-9221-38C787BFABD8}" type="sibTrans" cxnId="{1F91BFA7-A67F-494E-8C8E-6AC4C8161EBC}">
      <dgm:prSet/>
      <dgm:spPr/>
      <dgm:t>
        <a:bodyPr/>
        <a:lstStyle/>
        <a:p>
          <a:endParaRPr lang="en-US"/>
        </a:p>
      </dgm:t>
    </dgm:pt>
    <dgm:pt modelId="{FF28EB9F-34A6-AE4E-B26C-ACB0D71971A2}">
      <dgm:prSet phldrT="[Text]"/>
      <dgm:spPr/>
      <dgm:t>
        <a:bodyPr/>
        <a:lstStyle/>
        <a:p>
          <a:r>
            <a:rPr lang="en-US" dirty="0"/>
            <a:t>PAK6</a:t>
          </a:r>
        </a:p>
      </dgm:t>
    </dgm:pt>
    <dgm:pt modelId="{BA1057C9-7019-D74E-BC45-D661FA94D18A}" type="parTrans" cxnId="{5574825B-A7A5-8B46-8D81-72E056ACC5FA}">
      <dgm:prSet/>
      <dgm:spPr/>
      <dgm:t>
        <a:bodyPr/>
        <a:lstStyle/>
        <a:p>
          <a:endParaRPr lang="en-US"/>
        </a:p>
      </dgm:t>
    </dgm:pt>
    <dgm:pt modelId="{69B48C55-AF7D-CF4A-80CE-257F336EAA22}" type="sibTrans" cxnId="{5574825B-A7A5-8B46-8D81-72E056ACC5FA}">
      <dgm:prSet/>
      <dgm:spPr/>
      <dgm:t>
        <a:bodyPr/>
        <a:lstStyle/>
        <a:p>
          <a:endParaRPr lang="en-US"/>
        </a:p>
      </dgm:t>
    </dgm:pt>
    <dgm:pt modelId="{AC2F1833-5A67-F049-BE68-800D320EC113}">
      <dgm:prSet phldrT="[Text]"/>
      <dgm:spPr/>
      <dgm:t>
        <a:bodyPr/>
        <a:lstStyle/>
        <a:p>
          <a:r>
            <a:rPr lang="en-US" dirty="0"/>
            <a:t>CDK19</a:t>
          </a:r>
        </a:p>
      </dgm:t>
    </dgm:pt>
    <dgm:pt modelId="{4D7017FB-BCB3-DB4E-8130-2990BC235027}" type="parTrans" cxnId="{A37DEAEC-3348-9243-880F-EB18FFB959D3}">
      <dgm:prSet/>
      <dgm:spPr/>
      <dgm:t>
        <a:bodyPr/>
        <a:lstStyle/>
        <a:p>
          <a:endParaRPr lang="en-US"/>
        </a:p>
      </dgm:t>
    </dgm:pt>
    <dgm:pt modelId="{16F0561B-7987-E941-81A9-047305703832}" type="sibTrans" cxnId="{A37DEAEC-3348-9243-880F-EB18FFB959D3}">
      <dgm:prSet/>
      <dgm:spPr/>
      <dgm:t>
        <a:bodyPr/>
        <a:lstStyle/>
        <a:p>
          <a:endParaRPr lang="en-US"/>
        </a:p>
      </dgm:t>
    </dgm:pt>
    <dgm:pt modelId="{A3280F3B-AB16-F647-82E7-2C434C74EBAF}">
      <dgm:prSet phldrT="[Text]"/>
      <dgm:spPr/>
      <dgm:t>
        <a:bodyPr/>
        <a:lstStyle/>
        <a:p>
          <a:r>
            <a:rPr lang="en-US" dirty="0"/>
            <a:t>PDHK</a:t>
          </a:r>
        </a:p>
      </dgm:t>
    </dgm:pt>
    <dgm:pt modelId="{2D8F7CB5-F210-D147-A35D-B1B6280DA523}" type="parTrans" cxnId="{F4B1095C-5282-2745-9E61-B641B1CDD59B}">
      <dgm:prSet/>
      <dgm:spPr/>
      <dgm:t>
        <a:bodyPr/>
        <a:lstStyle/>
        <a:p>
          <a:endParaRPr lang="en-US"/>
        </a:p>
      </dgm:t>
    </dgm:pt>
    <dgm:pt modelId="{B9223055-6CCD-7B44-8456-D84A22EA1CA6}" type="sibTrans" cxnId="{F4B1095C-5282-2745-9E61-B641B1CDD59B}">
      <dgm:prSet/>
      <dgm:spPr/>
      <dgm:t>
        <a:bodyPr/>
        <a:lstStyle/>
        <a:p>
          <a:endParaRPr lang="en-US"/>
        </a:p>
      </dgm:t>
    </dgm:pt>
    <dgm:pt modelId="{7D17267D-D3B2-234B-9F02-E8413EBB7288}">
      <dgm:prSet phldrT="[Text]"/>
      <dgm:spPr/>
      <dgm:t>
        <a:bodyPr/>
        <a:lstStyle/>
        <a:p>
          <a:r>
            <a:rPr lang="en-US" dirty="0"/>
            <a:t>NEK1</a:t>
          </a:r>
        </a:p>
      </dgm:t>
    </dgm:pt>
    <dgm:pt modelId="{9768ADA6-16F7-E44F-8F98-14056392A5C4}" type="parTrans" cxnId="{62E31B92-3F3B-6349-B539-EE24EA208B2D}">
      <dgm:prSet/>
      <dgm:spPr/>
      <dgm:t>
        <a:bodyPr/>
        <a:lstStyle/>
        <a:p>
          <a:endParaRPr lang="en-US"/>
        </a:p>
      </dgm:t>
    </dgm:pt>
    <dgm:pt modelId="{3D9A326A-92B5-A54F-8DB2-CCBDB46FA3F6}" type="sibTrans" cxnId="{62E31B92-3F3B-6349-B539-EE24EA208B2D}">
      <dgm:prSet/>
      <dgm:spPr/>
      <dgm:t>
        <a:bodyPr/>
        <a:lstStyle/>
        <a:p>
          <a:endParaRPr lang="en-US"/>
        </a:p>
      </dgm:t>
    </dgm:pt>
    <dgm:pt modelId="{A02286B0-3B61-504F-8613-CD76B0087C7F}" type="pres">
      <dgm:prSet presAssocID="{17334935-1C04-7340-8000-EB32087E0663}" presName="linearFlow" presStyleCnt="0">
        <dgm:presLayoutVars>
          <dgm:dir/>
          <dgm:animLvl val="lvl"/>
          <dgm:resizeHandles val="exact"/>
        </dgm:presLayoutVars>
      </dgm:prSet>
      <dgm:spPr/>
    </dgm:pt>
    <dgm:pt modelId="{D18CFE0E-D372-B243-AE80-8C124B694B86}" type="pres">
      <dgm:prSet presAssocID="{1E0DC891-311A-9C46-9652-62AE23D36601}" presName="composite" presStyleCnt="0"/>
      <dgm:spPr/>
    </dgm:pt>
    <dgm:pt modelId="{7F5BA6AB-E679-F846-8CF7-F08ECD17A119}" type="pres">
      <dgm:prSet presAssocID="{1E0DC891-311A-9C46-9652-62AE23D36601}" presName="parTx" presStyleLbl="node1" presStyleIdx="0" presStyleCnt="3">
        <dgm:presLayoutVars>
          <dgm:chMax val="0"/>
          <dgm:chPref val="0"/>
          <dgm:bulletEnabled val="1"/>
        </dgm:presLayoutVars>
      </dgm:prSet>
      <dgm:spPr/>
    </dgm:pt>
    <dgm:pt modelId="{AE79DAAA-C9A8-4844-9AAA-BB8D5CCEA563}" type="pres">
      <dgm:prSet presAssocID="{1E0DC891-311A-9C46-9652-62AE23D36601}" presName="parSh" presStyleLbl="node1" presStyleIdx="0" presStyleCnt="3"/>
      <dgm:spPr/>
    </dgm:pt>
    <dgm:pt modelId="{92F72C61-4EB5-0243-8D1C-85BBD33E4AE4}" type="pres">
      <dgm:prSet presAssocID="{1E0DC891-311A-9C46-9652-62AE23D36601}" presName="desTx" presStyleLbl="fgAcc1" presStyleIdx="0" presStyleCnt="3">
        <dgm:presLayoutVars>
          <dgm:bulletEnabled val="1"/>
        </dgm:presLayoutVars>
      </dgm:prSet>
      <dgm:spPr/>
    </dgm:pt>
    <dgm:pt modelId="{FC30F0C2-816D-F14A-84F4-C076B49AC5D2}" type="pres">
      <dgm:prSet presAssocID="{30EAEB21-98E7-AC4A-A216-5AE23759ACCC}" presName="sibTrans" presStyleLbl="sibTrans2D1" presStyleIdx="0" presStyleCnt="2"/>
      <dgm:spPr/>
    </dgm:pt>
    <dgm:pt modelId="{B6020537-3C07-7D43-99CB-FA9BC88BCBBD}" type="pres">
      <dgm:prSet presAssocID="{30EAEB21-98E7-AC4A-A216-5AE23759ACCC}" presName="connTx" presStyleLbl="sibTrans2D1" presStyleIdx="0" presStyleCnt="2"/>
      <dgm:spPr/>
    </dgm:pt>
    <dgm:pt modelId="{1ED11571-6105-8047-A72F-D0A1BE473FAB}" type="pres">
      <dgm:prSet presAssocID="{73D52F48-3DA9-144A-86E7-9F470669A03D}" presName="composite" presStyleCnt="0"/>
      <dgm:spPr/>
    </dgm:pt>
    <dgm:pt modelId="{DA699522-4E79-6D41-9014-0860DD94B384}" type="pres">
      <dgm:prSet presAssocID="{73D52F48-3DA9-144A-86E7-9F470669A03D}" presName="parTx" presStyleLbl="node1" presStyleIdx="0" presStyleCnt="3">
        <dgm:presLayoutVars>
          <dgm:chMax val="0"/>
          <dgm:chPref val="0"/>
          <dgm:bulletEnabled val="1"/>
        </dgm:presLayoutVars>
      </dgm:prSet>
      <dgm:spPr/>
    </dgm:pt>
    <dgm:pt modelId="{49F1CEDB-0E6A-424F-9DF6-B5228D1F3C0D}" type="pres">
      <dgm:prSet presAssocID="{73D52F48-3DA9-144A-86E7-9F470669A03D}" presName="parSh" presStyleLbl="node1" presStyleIdx="1" presStyleCnt="3"/>
      <dgm:spPr/>
    </dgm:pt>
    <dgm:pt modelId="{D12F117A-94E8-FA48-A013-FF0C7C8295F8}" type="pres">
      <dgm:prSet presAssocID="{73D52F48-3DA9-144A-86E7-9F470669A03D}" presName="desTx" presStyleLbl="fgAcc1" presStyleIdx="1" presStyleCnt="3">
        <dgm:presLayoutVars>
          <dgm:bulletEnabled val="1"/>
        </dgm:presLayoutVars>
      </dgm:prSet>
      <dgm:spPr/>
    </dgm:pt>
    <dgm:pt modelId="{B7600B8A-C505-A942-A66E-AC6872AB49E7}" type="pres">
      <dgm:prSet presAssocID="{B1BBDA64-1BF3-F94C-84CF-4F43DD71083E}" presName="sibTrans" presStyleLbl="sibTrans2D1" presStyleIdx="1" presStyleCnt="2"/>
      <dgm:spPr/>
    </dgm:pt>
    <dgm:pt modelId="{0CBD81FE-B865-F341-B96D-285973D97D3A}" type="pres">
      <dgm:prSet presAssocID="{B1BBDA64-1BF3-F94C-84CF-4F43DD71083E}" presName="connTx" presStyleLbl="sibTrans2D1" presStyleIdx="1" presStyleCnt="2"/>
      <dgm:spPr/>
    </dgm:pt>
    <dgm:pt modelId="{A808B3F7-4338-524D-991C-3DC161047990}" type="pres">
      <dgm:prSet presAssocID="{EFBBB22F-37DB-0A41-8D2F-2E64E4363867}" presName="composite" presStyleCnt="0"/>
      <dgm:spPr/>
    </dgm:pt>
    <dgm:pt modelId="{B394A8FD-79F2-EB46-9E4B-A061FE535157}" type="pres">
      <dgm:prSet presAssocID="{EFBBB22F-37DB-0A41-8D2F-2E64E4363867}" presName="parTx" presStyleLbl="node1" presStyleIdx="1" presStyleCnt="3">
        <dgm:presLayoutVars>
          <dgm:chMax val="0"/>
          <dgm:chPref val="0"/>
          <dgm:bulletEnabled val="1"/>
        </dgm:presLayoutVars>
      </dgm:prSet>
      <dgm:spPr/>
    </dgm:pt>
    <dgm:pt modelId="{40B41B09-1621-2A46-871B-88EC4248F131}" type="pres">
      <dgm:prSet presAssocID="{EFBBB22F-37DB-0A41-8D2F-2E64E4363867}" presName="parSh" presStyleLbl="node1" presStyleIdx="2" presStyleCnt="3"/>
      <dgm:spPr/>
    </dgm:pt>
    <dgm:pt modelId="{27E04812-80F5-3D41-BC30-5B43CAD9CFE2}" type="pres">
      <dgm:prSet presAssocID="{EFBBB22F-37DB-0A41-8D2F-2E64E4363867}" presName="desTx" presStyleLbl="fgAcc1" presStyleIdx="2" presStyleCnt="3">
        <dgm:presLayoutVars>
          <dgm:bulletEnabled val="1"/>
        </dgm:presLayoutVars>
      </dgm:prSet>
      <dgm:spPr/>
    </dgm:pt>
  </dgm:ptLst>
  <dgm:cxnLst>
    <dgm:cxn modelId="{C0942605-8B90-AB46-9015-BF8323BE7C84}" type="presOf" srcId="{3D26852C-0877-7641-AC21-7E4F8BD61214}" destId="{92F72C61-4EB5-0243-8D1C-85BBD33E4AE4}" srcOrd="0" destOrd="1" presId="urn:microsoft.com/office/officeart/2005/8/layout/process3"/>
    <dgm:cxn modelId="{14BD6606-BA68-4B47-9BB9-EA262F02372C}" srcId="{73D52F48-3DA9-144A-86E7-9F470669A03D}" destId="{3DC10E10-4C4B-574F-A436-B35F998C804D}" srcOrd="1" destOrd="0" parTransId="{83614329-D438-1B4A-9BD2-8EDCE57DAC97}" sibTransId="{37EF59A6-5533-0444-B805-37C137007D4D}"/>
    <dgm:cxn modelId="{CA3E0E13-7380-4A44-BB53-395D7E9E3896}" type="presOf" srcId="{73D52F48-3DA9-144A-86E7-9F470669A03D}" destId="{49F1CEDB-0E6A-424F-9DF6-B5228D1F3C0D}" srcOrd="1" destOrd="0" presId="urn:microsoft.com/office/officeart/2005/8/layout/process3"/>
    <dgm:cxn modelId="{7CC38018-10C1-D64A-80F1-E1EED88EB334}" type="presOf" srcId="{EFBBB22F-37DB-0A41-8D2F-2E64E4363867}" destId="{40B41B09-1621-2A46-871B-88EC4248F131}" srcOrd="1" destOrd="0" presId="urn:microsoft.com/office/officeart/2005/8/layout/process3"/>
    <dgm:cxn modelId="{FD31751F-989B-9849-A076-2D0324F70FF9}" type="presOf" srcId="{73D52F48-3DA9-144A-86E7-9F470669A03D}" destId="{DA699522-4E79-6D41-9014-0860DD94B384}" srcOrd="0" destOrd="0" presId="urn:microsoft.com/office/officeart/2005/8/layout/process3"/>
    <dgm:cxn modelId="{7EE74D33-7206-CA41-9F49-0A75D396F79D}" type="presOf" srcId="{A3280F3B-AB16-F647-82E7-2C434C74EBAF}" destId="{27E04812-80F5-3D41-BC30-5B43CAD9CFE2}" srcOrd="0" destOrd="1" presId="urn:microsoft.com/office/officeart/2005/8/layout/process3"/>
    <dgm:cxn modelId="{0842AD33-17AF-C94C-834D-9042EBB643DC}" type="presOf" srcId="{FF28EB9F-34A6-AE4E-B26C-ACB0D71971A2}" destId="{D12F117A-94E8-FA48-A013-FF0C7C8295F8}" srcOrd="0" destOrd="4" presId="urn:microsoft.com/office/officeart/2005/8/layout/process3"/>
    <dgm:cxn modelId="{9206E835-6B53-3C4A-B831-8E910CAB0B9F}" type="presOf" srcId="{B1BBDA64-1BF3-F94C-84CF-4F43DD71083E}" destId="{0CBD81FE-B865-F341-B96D-285973D97D3A}" srcOrd="1" destOrd="0" presId="urn:microsoft.com/office/officeart/2005/8/layout/process3"/>
    <dgm:cxn modelId="{D73B9A36-62C2-8D4F-8556-6BA6193A81B1}" srcId="{1E0DC891-311A-9C46-9652-62AE23D36601}" destId="{7844702E-3E05-F049-86EE-D27A6AEDDD07}" srcOrd="5" destOrd="0" parTransId="{C3EEFD7C-128A-4340-B69A-E3361BBF11F6}" sibTransId="{9940A693-3045-4C47-9C69-7CFDB748E74E}"/>
    <dgm:cxn modelId="{697B6239-2CA5-C54C-8884-E4C2C37392AF}" srcId="{17334935-1C04-7340-8000-EB32087E0663}" destId="{73D52F48-3DA9-144A-86E7-9F470669A03D}" srcOrd="1" destOrd="0" parTransId="{9D48B9BE-FFEE-EB43-9C45-E84357CA2EBA}" sibTransId="{B1BBDA64-1BF3-F94C-84CF-4F43DD71083E}"/>
    <dgm:cxn modelId="{5FF5273B-C2F6-9D4E-8CF3-2BA60E8C7D56}" type="presOf" srcId="{74E3025F-B687-8F46-9CFD-FB0F5EBD5EFE}" destId="{D12F117A-94E8-FA48-A013-FF0C7C8295F8}" srcOrd="0" destOrd="0" presId="urn:microsoft.com/office/officeart/2005/8/layout/process3"/>
    <dgm:cxn modelId="{712A8946-DF5A-F443-B3EA-9505A27AF649}" type="presOf" srcId="{B1BBDA64-1BF3-F94C-84CF-4F43DD71083E}" destId="{B7600B8A-C505-A942-A66E-AC6872AB49E7}" srcOrd="0" destOrd="0" presId="urn:microsoft.com/office/officeart/2005/8/layout/process3"/>
    <dgm:cxn modelId="{D0F8C748-5559-B14C-BEFE-1FCDFC56B1E5}" type="presOf" srcId="{5F93AE30-BB65-7043-B88B-4C2EBD71FDF5}" destId="{D12F117A-94E8-FA48-A013-FF0C7C8295F8}" srcOrd="0" destOrd="2" presId="urn:microsoft.com/office/officeart/2005/8/layout/process3"/>
    <dgm:cxn modelId="{C6689D51-7ACE-C54E-9006-8BB26D4E7BA4}" type="presOf" srcId="{3DC10E10-4C4B-574F-A436-B35F998C804D}" destId="{D12F117A-94E8-FA48-A013-FF0C7C8295F8}" srcOrd="0" destOrd="1" presId="urn:microsoft.com/office/officeart/2005/8/layout/process3"/>
    <dgm:cxn modelId="{C83E5F52-7E6D-0944-BA6E-26D7847EF882}" type="presOf" srcId="{30EAEB21-98E7-AC4A-A216-5AE23759ACCC}" destId="{FC30F0C2-816D-F14A-84F4-C076B49AC5D2}" srcOrd="0" destOrd="0" presId="urn:microsoft.com/office/officeart/2005/8/layout/process3"/>
    <dgm:cxn modelId="{E309305A-F1A9-0044-A765-6A571D0454B5}" type="presOf" srcId="{EFBBB22F-37DB-0A41-8D2F-2E64E4363867}" destId="{B394A8FD-79F2-EB46-9E4B-A061FE535157}" srcOrd="0" destOrd="0" presId="urn:microsoft.com/office/officeart/2005/8/layout/process3"/>
    <dgm:cxn modelId="{5574825B-A7A5-8B46-8D81-72E056ACC5FA}" srcId="{73D52F48-3DA9-144A-86E7-9F470669A03D}" destId="{FF28EB9F-34A6-AE4E-B26C-ACB0D71971A2}" srcOrd="4" destOrd="0" parTransId="{BA1057C9-7019-D74E-BC45-D661FA94D18A}" sibTransId="{69B48C55-AF7D-CF4A-80CE-257F336EAA22}"/>
    <dgm:cxn modelId="{F4B1095C-5282-2745-9E61-B641B1CDD59B}" srcId="{EFBBB22F-37DB-0A41-8D2F-2E64E4363867}" destId="{A3280F3B-AB16-F647-82E7-2C434C74EBAF}" srcOrd="1" destOrd="0" parTransId="{2D8F7CB5-F210-D147-A35D-B1B6280DA523}" sibTransId="{B9223055-6CCD-7B44-8456-D84A22EA1CA6}"/>
    <dgm:cxn modelId="{62DDE85E-664E-6849-AA70-6A8591CA1C0C}" type="presOf" srcId="{F34A39D3-7211-0840-83C5-BEAD2353BEE6}" destId="{92F72C61-4EB5-0243-8D1C-85BBD33E4AE4}" srcOrd="0" destOrd="3" presId="urn:microsoft.com/office/officeart/2005/8/layout/process3"/>
    <dgm:cxn modelId="{A0EE9E60-29CF-D745-BCE6-948E1A0DC633}" type="presOf" srcId="{7D17267D-D3B2-234B-9F02-E8413EBB7288}" destId="{27E04812-80F5-3D41-BC30-5B43CAD9CFE2}" srcOrd="0" destOrd="2" presId="urn:microsoft.com/office/officeart/2005/8/layout/process3"/>
    <dgm:cxn modelId="{6D71EE63-6CCC-2E45-8481-2C80CCEF180E}" type="presOf" srcId="{135F510D-4059-D64D-8C79-9C83ADE320D4}" destId="{92F72C61-4EB5-0243-8D1C-85BBD33E4AE4}" srcOrd="0" destOrd="0" presId="urn:microsoft.com/office/officeart/2005/8/layout/process3"/>
    <dgm:cxn modelId="{C4EB056D-9816-6349-A343-13985DB01D1F}" type="presOf" srcId="{5310261E-1479-2344-9D04-9658711DFFAC}" destId="{27E04812-80F5-3D41-BC30-5B43CAD9CFE2}" srcOrd="0" destOrd="0" presId="urn:microsoft.com/office/officeart/2005/8/layout/process3"/>
    <dgm:cxn modelId="{BADA0C73-1FFA-934A-89EA-CCFFD8186767}" srcId="{EFBBB22F-37DB-0A41-8D2F-2E64E4363867}" destId="{5310261E-1479-2344-9D04-9658711DFFAC}" srcOrd="0" destOrd="0" parTransId="{C5980E1D-EB90-8E41-9674-46FE43FE6E1F}" sibTransId="{D7ED40B0-61F5-7F4E-ADF0-56D161C1182C}"/>
    <dgm:cxn modelId="{38EB627C-4FF5-A74E-A343-15772C592EA5}" type="presOf" srcId="{1E0DC891-311A-9C46-9652-62AE23D36601}" destId="{7F5BA6AB-E679-F846-8CF7-F08ECD17A119}" srcOrd="0" destOrd="0" presId="urn:microsoft.com/office/officeart/2005/8/layout/process3"/>
    <dgm:cxn modelId="{0EEAE88D-26E0-7845-B3D9-E1A93588D387}" type="presOf" srcId="{30EAEB21-98E7-AC4A-A216-5AE23759ACCC}" destId="{B6020537-3C07-7D43-99CB-FA9BC88BCBBD}" srcOrd="1" destOrd="0" presId="urn:microsoft.com/office/officeart/2005/8/layout/process3"/>
    <dgm:cxn modelId="{D2010C91-D37A-4B42-806C-6270F58D0D72}" srcId="{17334935-1C04-7340-8000-EB32087E0663}" destId="{1E0DC891-311A-9C46-9652-62AE23D36601}" srcOrd="0" destOrd="0" parTransId="{06091E1C-B381-DC47-ADE8-DBF237C14E97}" sibTransId="{30EAEB21-98E7-AC4A-A216-5AE23759ACCC}"/>
    <dgm:cxn modelId="{62E31B92-3F3B-6349-B539-EE24EA208B2D}" srcId="{EFBBB22F-37DB-0A41-8D2F-2E64E4363867}" destId="{7D17267D-D3B2-234B-9F02-E8413EBB7288}" srcOrd="2" destOrd="0" parTransId="{9768ADA6-16F7-E44F-8F98-14056392A5C4}" sibTransId="{3D9A326A-92B5-A54F-8DB2-CCBDB46FA3F6}"/>
    <dgm:cxn modelId="{79DB8C93-0910-E34A-BA35-7B95DF70B9E1}" type="presOf" srcId="{85C769D7-C2DD-EE4D-AD2E-A4370DB3BCAA}" destId="{92F72C61-4EB5-0243-8D1C-85BBD33E4AE4}" srcOrd="0" destOrd="4" presId="urn:microsoft.com/office/officeart/2005/8/layout/process3"/>
    <dgm:cxn modelId="{19D1059A-7910-034E-B3E4-96718A774C0E}" srcId="{1E0DC891-311A-9C46-9652-62AE23D36601}" destId="{F34A39D3-7211-0840-83C5-BEAD2353BEE6}" srcOrd="3" destOrd="0" parTransId="{3D0AD05B-612A-A440-8FAD-AD3455105DB2}" sibTransId="{A9BB78CE-9D3B-1F43-B617-896ED67540F0}"/>
    <dgm:cxn modelId="{FA873C9D-33F4-5B4D-8DF6-9841F3B4DE36}" srcId="{17334935-1C04-7340-8000-EB32087E0663}" destId="{EFBBB22F-37DB-0A41-8D2F-2E64E4363867}" srcOrd="2" destOrd="0" parTransId="{B6EAE706-789E-CA46-ABC0-5C52A2F965EB}" sibTransId="{84FC21A6-A05D-564D-BA60-14D92578306B}"/>
    <dgm:cxn modelId="{C3C821A0-CC75-924D-B35D-2A8AFE0788CE}" type="presOf" srcId="{7F408E7B-051D-CB44-BA82-0B6A2A41E893}" destId="{92F72C61-4EB5-0243-8D1C-85BBD33E4AE4}" srcOrd="0" destOrd="2" presId="urn:microsoft.com/office/officeart/2005/8/layout/process3"/>
    <dgm:cxn modelId="{E6793CA6-0126-4244-BEBE-CFF020CFBE5F}" type="presOf" srcId="{7844702E-3E05-F049-86EE-D27A6AEDDD07}" destId="{92F72C61-4EB5-0243-8D1C-85BBD33E4AE4}" srcOrd="0" destOrd="5" presId="urn:microsoft.com/office/officeart/2005/8/layout/process3"/>
    <dgm:cxn modelId="{A5E3ABA7-49AD-D341-A92A-E88586B1C6D4}" type="presOf" srcId="{17334935-1C04-7340-8000-EB32087E0663}" destId="{A02286B0-3B61-504F-8613-CD76B0087C7F}" srcOrd="0" destOrd="0" presId="urn:microsoft.com/office/officeart/2005/8/layout/process3"/>
    <dgm:cxn modelId="{1F91BFA7-A67F-494E-8C8E-6AC4C8161EBC}" srcId="{73D52F48-3DA9-144A-86E7-9F470669A03D}" destId="{1BD4FE99-BC89-9944-9D07-B3BFAB8CD11E}" srcOrd="3" destOrd="0" parTransId="{FC7F59C6-0C65-214A-9F56-555E14EFC994}" sibTransId="{C0311B8B-F4FF-0945-9221-38C787BFABD8}"/>
    <dgm:cxn modelId="{B0CCD2B5-D268-AD4E-9503-C158DCBE8E0F}" type="presOf" srcId="{1BD4FE99-BC89-9944-9D07-B3BFAB8CD11E}" destId="{D12F117A-94E8-FA48-A013-FF0C7C8295F8}" srcOrd="0" destOrd="3" presId="urn:microsoft.com/office/officeart/2005/8/layout/process3"/>
    <dgm:cxn modelId="{59D046B7-860D-1449-9DCB-910846B7282C}" srcId="{1E0DC891-311A-9C46-9652-62AE23D36601}" destId="{3D26852C-0877-7641-AC21-7E4F8BD61214}" srcOrd="1" destOrd="0" parTransId="{AAE55CF4-FB71-9149-BF98-CACC82A4F03F}" sibTransId="{B54B7AE4-F938-3D48-9957-DE61B7B9B401}"/>
    <dgm:cxn modelId="{4ECE81BE-764B-EF46-B3D3-7FB0A772E541}" srcId="{1E0DC891-311A-9C46-9652-62AE23D36601}" destId="{7F408E7B-051D-CB44-BA82-0B6A2A41E893}" srcOrd="2" destOrd="0" parTransId="{09D07A53-2925-9645-AFAF-A6BA706214CC}" sibTransId="{CC4133C9-68B8-7344-BC0E-C263EB766487}"/>
    <dgm:cxn modelId="{4E271CCC-2D60-354D-9947-B5EB00D4D933}" type="presOf" srcId="{AC2F1833-5A67-F049-BE68-800D320EC113}" destId="{D12F117A-94E8-FA48-A013-FF0C7C8295F8}" srcOrd="0" destOrd="5" presId="urn:microsoft.com/office/officeart/2005/8/layout/process3"/>
    <dgm:cxn modelId="{6E7548D1-998B-D54D-83A0-9626269F60DA}" srcId="{1E0DC891-311A-9C46-9652-62AE23D36601}" destId="{135F510D-4059-D64D-8C79-9C83ADE320D4}" srcOrd="0" destOrd="0" parTransId="{D6B5988F-8A40-3F4C-8671-81F03B80C234}" sibTransId="{3B8364F2-8067-1546-A205-D05BF1EB1F86}"/>
    <dgm:cxn modelId="{1D02F3D5-D18D-3046-81EB-54296C20BF71}" type="presOf" srcId="{1E0DC891-311A-9C46-9652-62AE23D36601}" destId="{AE79DAAA-C9A8-4844-9AAA-BB8D5CCEA563}" srcOrd="1" destOrd="0" presId="urn:microsoft.com/office/officeart/2005/8/layout/process3"/>
    <dgm:cxn modelId="{A7D71DD7-5273-FE41-A8BB-EB496808A4BD}" srcId="{1E0DC891-311A-9C46-9652-62AE23D36601}" destId="{85C769D7-C2DD-EE4D-AD2E-A4370DB3BCAA}" srcOrd="4" destOrd="0" parTransId="{C4DFBF4D-7A15-E243-BFD8-B93EEA5613B0}" sibTransId="{027B7BDD-8419-9D40-ACE2-9102479814A2}"/>
    <dgm:cxn modelId="{9C7073DF-50DC-DF45-ABF9-1AA3CA751818}" srcId="{73D52F48-3DA9-144A-86E7-9F470669A03D}" destId="{5F93AE30-BB65-7043-B88B-4C2EBD71FDF5}" srcOrd="2" destOrd="0" parTransId="{E3843EA9-1A8B-E649-9B53-E4356741B1F1}" sibTransId="{6141EFB9-C05A-E64A-9A3A-B31EADDE0EF7}"/>
    <dgm:cxn modelId="{646FE5E9-ED32-D247-A9DC-564B62E767F0}" srcId="{73D52F48-3DA9-144A-86E7-9F470669A03D}" destId="{74E3025F-B687-8F46-9CFD-FB0F5EBD5EFE}" srcOrd="0" destOrd="0" parTransId="{584089C7-667D-DA4A-B805-A3FE2D68A177}" sibTransId="{AEB3F8D1-81DF-3B42-924A-3961AD5F72C0}"/>
    <dgm:cxn modelId="{A37DEAEC-3348-9243-880F-EB18FFB959D3}" srcId="{73D52F48-3DA9-144A-86E7-9F470669A03D}" destId="{AC2F1833-5A67-F049-BE68-800D320EC113}" srcOrd="5" destOrd="0" parTransId="{4D7017FB-BCB3-DB4E-8130-2990BC235027}" sibTransId="{16F0561B-7987-E941-81A9-047305703832}"/>
    <dgm:cxn modelId="{8A293CE0-46C5-7A43-BA66-D955B869F51E}" type="presParOf" srcId="{A02286B0-3B61-504F-8613-CD76B0087C7F}" destId="{D18CFE0E-D372-B243-AE80-8C124B694B86}" srcOrd="0" destOrd="0" presId="urn:microsoft.com/office/officeart/2005/8/layout/process3"/>
    <dgm:cxn modelId="{CC03F372-470B-D543-B83E-7F6E67963ABA}" type="presParOf" srcId="{D18CFE0E-D372-B243-AE80-8C124B694B86}" destId="{7F5BA6AB-E679-F846-8CF7-F08ECD17A119}" srcOrd="0" destOrd="0" presId="urn:microsoft.com/office/officeart/2005/8/layout/process3"/>
    <dgm:cxn modelId="{1000A70D-3864-4342-93B3-B8C5D0DE6E54}" type="presParOf" srcId="{D18CFE0E-D372-B243-AE80-8C124B694B86}" destId="{AE79DAAA-C9A8-4844-9AAA-BB8D5CCEA563}" srcOrd="1" destOrd="0" presId="urn:microsoft.com/office/officeart/2005/8/layout/process3"/>
    <dgm:cxn modelId="{246F5DB1-8627-BC41-B658-EBBCEAB4E4AD}" type="presParOf" srcId="{D18CFE0E-D372-B243-AE80-8C124B694B86}" destId="{92F72C61-4EB5-0243-8D1C-85BBD33E4AE4}" srcOrd="2" destOrd="0" presId="urn:microsoft.com/office/officeart/2005/8/layout/process3"/>
    <dgm:cxn modelId="{92F09A47-D6EE-7545-812F-EDB5D644E1D9}" type="presParOf" srcId="{A02286B0-3B61-504F-8613-CD76B0087C7F}" destId="{FC30F0C2-816D-F14A-84F4-C076B49AC5D2}" srcOrd="1" destOrd="0" presId="urn:microsoft.com/office/officeart/2005/8/layout/process3"/>
    <dgm:cxn modelId="{67879988-CEF0-A945-8633-FE8B45AFE63A}" type="presParOf" srcId="{FC30F0C2-816D-F14A-84F4-C076B49AC5D2}" destId="{B6020537-3C07-7D43-99CB-FA9BC88BCBBD}" srcOrd="0" destOrd="0" presId="urn:microsoft.com/office/officeart/2005/8/layout/process3"/>
    <dgm:cxn modelId="{F03F1CAA-17E4-7547-95B6-8B7EFD007B15}" type="presParOf" srcId="{A02286B0-3B61-504F-8613-CD76B0087C7F}" destId="{1ED11571-6105-8047-A72F-D0A1BE473FAB}" srcOrd="2" destOrd="0" presId="urn:microsoft.com/office/officeart/2005/8/layout/process3"/>
    <dgm:cxn modelId="{7A995ED1-D700-5142-BD17-F1B33A566702}" type="presParOf" srcId="{1ED11571-6105-8047-A72F-D0A1BE473FAB}" destId="{DA699522-4E79-6D41-9014-0860DD94B384}" srcOrd="0" destOrd="0" presId="urn:microsoft.com/office/officeart/2005/8/layout/process3"/>
    <dgm:cxn modelId="{3F0F48AE-2CCF-4A4A-9B4D-A055BF4F4DF1}" type="presParOf" srcId="{1ED11571-6105-8047-A72F-D0A1BE473FAB}" destId="{49F1CEDB-0E6A-424F-9DF6-B5228D1F3C0D}" srcOrd="1" destOrd="0" presId="urn:microsoft.com/office/officeart/2005/8/layout/process3"/>
    <dgm:cxn modelId="{133846AD-A787-524E-936B-63DB3B5E0575}" type="presParOf" srcId="{1ED11571-6105-8047-A72F-D0A1BE473FAB}" destId="{D12F117A-94E8-FA48-A013-FF0C7C8295F8}" srcOrd="2" destOrd="0" presId="urn:microsoft.com/office/officeart/2005/8/layout/process3"/>
    <dgm:cxn modelId="{DFC36BE5-912C-3943-8784-5A4614661045}" type="presParOf" srcId="{A02286B0-3B61-504F-8613-CD76B0087C7F}" destId="{B7600B8A-C505-A942-A66E-AC6872AB49E7}" srcOrd="3" destOrd="0" presId="urn:microsoft.com/office/officeart/2005/8/layout/process3"/>
    <dgm:cxn modelId="{4E391694-CD64-3447-9B34-CBB6AAC886E1}" type="presParOf" srcId="{B7600B8A-C505-A942-A66E-AC6872AB49E7}" destId="{0CBD81FE-B865-F341-B96D-285973D97D3A}" srcOrd="0" destOrd="0" presId="urn:microsoft.com/office/officeart/2005/8/layout/process3"/>
    <dgm:cxn modelId="{A7B75B58-3C0A-AA46-8292-7CD6FF896454}" type="presParOf" srcId="{A02286B0-3B61-504F-8613-CD76B0087C7F}" destId="{A808B3F7-4338-524D-991C-3DC161047990}" srcOrd="4" destOrd="0" presId="urn:microsoft.com/office/officeart/2005/8/layout/process3"/>
    <dgm:cxn modelId="{A6730B42-FB52-D74C-93C8-8E0AEB20D3DE}" type="presParOf" srcId="{A808B3F7-4338-524D-991C-3DC161047990}" destId="{B394A8FD-79F2-EB46-9E4B-A061FE535157}" srcOrd="0" destOrd="0" presId="urn:microsoft.com/office/officeart/2005/8/layout/process3"/>
    <dgm:cxn modelId="{53AF90F6-B7EE-CE40-ACA9-D150AE9B1383}" type="presParOf" srcId="{A808B3F7-4338-524D-991C-3DC161047990}" destId="{40B41B09-1621-2A46-871B-88EC4248F131}" srcOrd="1" destOrd="0" presId="urn:microsoft.com/office/officeart/2005/8/layout/process3"/>
    <dgm:cxn modelId="{BF50A7E4-E664-2141-BFE7-E5E289019183}" type="presParOf" srcId="{A808B3F7-4338-524D-991C-3DC161047990}" destId="{27E04812-80F5-3D41-BC30-5B43CAD9CFE2}"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7334935-1C04-7340-8000-EB32087E0663}" type="doc">
      <dgm:prSet loTypeId="urn:microsoft.com/office/officeart/2005/8/layout/process3" loCatId="" qsTypeId="urn:microsoft.com/office/officeart/2005/8/quickstyle/simple1" qsCatId="simple" csTypeId="urn:microsoft.com/office/officeart/2005/8/colors/accent5_2" csCatId="accent5" phldr="1"/>
      <dgm:spPr/>
      <dgm:t>
        <a:bodyPr/>
        <a:lstStyle/>
        <a:p>
          <a:endParaRPr lang="en-US"/>
        </a:p>
      </dgm:t>
    </dgm:pt>
    <dgm:pt modelId="{1E0DC891-311A-9C46-9652-62AE23D36601}">
      <dgm:prSet phldrT="[Text]"/>
      <dgm:spPr/>
      <dgm:t>
        <a:bodyPr/>
        <a:lstStyle/>
        <a:p>
          <a:r>
            <a:rPr lang="en-US" dirty="0"/>
            <a:t>GLI1/2 Recurrent Mutations that Hedgehog Activation </a:t>
          </a:r>
        </a:p>
      </dgm:t>
    </dgm:pt>
    <dgm:pt modelId="{06091E1C-B381-DC47-ADE8-DBF237C14E97}" type="parTrans" cxnId="{D2010C91-D37A-4B42-806C-6270F58D0D72}">
      <dgm:prSet/>
      <dgm:spPr/>
      <dgm:t>
        <a:bodyPr/>
        <a:lstStyle/>
        <a:p>
          <a:endParaRPr lang="en-US"/>
        </a:p>
      </dgm:t>
    </dgm:pt>
    <dgm:pt modelId="{30EAEB21-98E7-AC4A-A216-5AE23759ACCC}" type="sibTrans" cxnId="{D2010C91-D37A-4B42-806C-6270F58D0D72}">
      <dgm:prSet/>
      <dgm:spPr/>
      <dgm:t>
        <a:bodyPr/>
        <a:lstStyle/>
        <a:p>
          <a:endParaRPr lang="en-US"/>
        </a:p>
      </dgm:t>
    </dgm:pt>
    <dgm:pt modelId="{135F510D-4059-D64D-8C79-9C83ADE320D4}">
      <dgm:prSet phldrT="[Text]"/>
      <dgm:spPr/>
      <dgm:t>
        <a:bodyPr/>
        <a:lstStyle/>
        <a:p>
          <a:r>
            <a:rPr lang="en-US" dirty="0"/>
            <a:t>R100C</a:t>
          </a:r>
        </a:p>
      </dgm:t>
    </dgm:pt>
    <dgm:pt modelId="{D6B5988F-8A40-3F4C-8671-81F03B80C234}" type="parTrans" cxnId="{6E7548D1-998B-D54D-83A0-9626269F60DA}">
      <dgm:prSet/>
      <dgm:spPr/>
      <dgm:t>
        <a:bodyPr/>
        <a:lstStyle/>
        <a:p>
          <a:endParaRPr lang="en-US"/>
        </a:p>
      </dgm:t>
    </dgm:pt>
    <dgm:pt modelId="{3B8364F2-8067-1546-A205-D05BF1EB1F86}" type="sibTrans" cxnId="{6E7548D1-998B-D54D-83A0-9626269F60DA}">
      <dgm:prSet/>
      <dgm:spPr/>
      <dgm:t>
        <a:bodyPr/>
        <a:lstStyle/>
        <a:p>
          <a:endParaRPr lang="en-US"/>
        </a:p>
      </dgm:t>
    </dgm:pt>
    <dgm:pt modelId="{73D52F48-3DA9-144A-86E7-9F470669A03D}">
      <dgm:prSet phldrT="[Text]"/>
      <dgm:spPr/>
      <dgm:t>
        <a:bodyPr/>
        <a:lstStyle/>
        <a:p>
          <a:r>
            <a:rPr lang="en-US" dirty="0"/>
            <a:t>Use prediction databases to identify kinases  </a:t>
          </a:r>
        </a:p>
      </dgm:t>
    </dgm:pt>
    <dgm:pt modelId="{9D48B9BE-FFEE-EB43-9C45-E84357CA2EBA}" type="parTrans" cxnId="{697B6239-2CA5-C54C-8884-E4C2C37392AF}">
      <dgm:prSet/>
      <dgm:spPr/>
      <dgm:t>
        <a:bodyPr/>
        <a:lstStyle/>
        <a:p>
          <a:endParaRPr lang="en-US"/>
        </a:p>
      </dgm:t>
    </dgm:pt>
    <dgm:pt modelId="{B1BBDA64-1BF3-F94C-84CF-4F43DD71083E}" type="sibTrans" cxnId="{697B6239-2CA5-C54C-8884-E4C2C37392AF}">
      <dgm:prSet/>
      <dgm:spPr/>
      <dgm:t>
        <a:bodyPr/>
        <a:lstStyle/>
        <a:p>
          <a:endParaRPr lang="en-US"/>
        </a:p>
      </dgm:t>
    </dgm:pt>
    <dgm:pt modelId="{74E3025F-B687-8F46-9CFD-FB0F5EBD5EFE}">
      <dgm:prSet phldrT="[Text]"/>
      <dgm:spPr/>
      <dgm:t>
        <a:bodyPr/>
        <a:lstStyle/>
        <a:p>
          <a:r>
            <a:rPr lang="en-US" dirty="0"/>
            <a:t>MAP2K1/MEK1</a:t>
          </a:r>
        </a:p>
      </dgm:t>
    </dgm:pt>
    <dgm:pt modelId="{584089C7-667D-DA4A-B805-A3FE2D68A177}" type="parTrans" cxnId="{646FE5E9-ED32-D247-A9DC-564B62E767F0}">
      <dgm:prSet/>
      <dgm:spPr/>
      <dgm:t>
        <a:bodyPr/>
        <a:lstStyle/>
        <a:p>
          <a:endParaRPr lang="en-US"/>
        </a:p>
      </dgm:t>
    </dgm:pt>
    <dgm:pt modelId="{AEB3F8D1-81DF-3B42-924A-3961AD5F72C0}" type="sibTrans" cxnId="{646FE5E9-ED32-D247-A9DC-564B62E767F0}">
      <dgm:prSet/>
      <dgm:spPr/>
      <dgm:t>
        <a:bodyPr/>
        <a:lstStyle/>
        <a:p>
          <a:endParaRPr lang="en-US"/>
        </a:p>
      </dgm:t>
    </dgm:pt>
    <dgm:pt modelId="{EFBBB22F-37DB-0A41-8D2F-2E64E4363867}">
      <dgm:prSet phldrT="[Text]"/>
      <dgm:spPr/>
      <dgm:t>
        <a:bodyPr/>
        <a:lstStyle/>
        <a:p>
          <a:r>
            <a:rPr lang="en-US" dirty="0"/>
            <a:t>Select kinases candidates of interest</a:t>
          </a:r>
        </a:p>
      </dgm:t>
    </dgm:pt>
    <dgm:pt modelId="{B6EAE706-789E-CA46-ABC0-5C52A2F965EB}" type="parTrans" cxnId="{FA873C9D-33F4-5B4D-8DF6-9841F3B4DE36}">
      <dgm:prSet/>
      <dgm:spPr/>
      <dgm:t>
        <a:bodyPr/>
        <a:lstStyle/>
        <a:p>
          <a:endParaRPr lang="en-US"/>
        </a:p>
      </dgm:t>
    </dgm:pt>
    <dgm:pt modelId="{84FC21A6-A05D-564D-BA60-14D92578306B}" type="sibTrans" cxnId="{FA873C9D-33F4-5B4D-8DF6-9841F3B4DE36}">
      <dgm:prSet/>
      <dgm:spPr/>
      <dgm:t>
        <a:bodyPr/>
        <a:lstStyle/>
        <a:p>
          <a:endParaRPr lang="en-US"/>
        </a:p>
      </dgm:t>
    </dgm:pt>
    <dgm:pt modelId="{5310261E-1479-2344-9D04-9658711DFFAC}">
      <dgm:prSet phldrT="[Text]"/>
      <dgm:spPr/>
      <dgm:t>
        <a:bodyPr/>
        <a:lstStyle/>
        <a:p>
          <a:r>
            <a:rPr lang="en-US" dirty="0"/>
            <a:t>MAP2K1/MEK1</a:t>
          </a:r>
        </a:p>
      </dgm:t>
    </dgm:pt>
    <dgm:pt modelId="{C5980E1D-EB90-8E41-9674-46FE43FE6E1F}" type="parTrans" cxnId="{BADA0C73-1FFA-934A-89EA-CCFFD8186767}">
      <dgm:prSet/>
      <dgm:spPr/>
      <dgm:t>
        <a:bodyPr/>
        <a:lstStyle/>
        <a:p>
          <a:endParaRPr lang="en-US"/>
        </a:p>
      </dgm:t>
    </dgm:pt>
    <dgm:pt modelId="{D7ED40B0-61F5-7F4E-ADF0-56D161C1182C}" type="sibTrans" cxnId="{BADA0C73-1FFA-934A-89EA-CCFFD8186767}">
      <dgm:prSet/>
      <dgm:spPr/>
      <dgm:t>
        <a:bodyPr/>
        <a:lstStyle/>
        <a:p>
          <a:endParaRPr lang="en-US"/>
        </a:p>
      </dgm:t>
    </dgm:pt>
    <dgm:pt modelId="{3D26852C-0877-7641-AC21-7E4F8BD61214}">
      <dgm:prSet phldrT="[Text]"/>
      <dgm:spPr/>
      <dgm:t>
        <a:bodyPr/>
        <a:lstStyle/>
        <a:p>
          <a:r>
            <a:rPr lang="en-US" dirty="0"/>
            <a:t>C177Y</a:t>
          </a:r>
        </a:p>
      </dgm:t>
    </dgm:pt>
    <dgm:pt modelId="{AAE55CF4-FB71-9149-BF98-CACC82A4F03F}" type="parTrans" cxnId="{59D046B7-860D-1449-9DCB-910846B7282C}">
      <dgm:prSet/>
      <dgm:spPr/>
      <dgm:t>
        <a:bodyPr/>
        <a:lstStyle/>
        <a:p>
          <a:endParaRPr lang="en-US"/>
        </a:p>
      </dgm:t>
    </dgm:pt>
    <dgm:pt modelId="{B54B7AE4-F938-3D48-9957-DE61B7B9B401}" type="sibTrans" cxnId="{59D046B7-860D-1449-9DCB-910846B7282C}">
      <dgm:prSet/>
      <dgm:spPr/>
      <dgm:t>
        <a:bodyPr/>
        <a:lstStyle/>
        <a:p>
          <a:endParaRPr lang="en-US"/>
        </a:p>
      </dgm:t>
    </dgm:pt>
    <dgm:pt modelId="{7F408E7B-051D-CB44-BA82-0B6A2A41E893}">
      <dgm:prSet phldrT="[Text]"/>
      <dgm:spPr/>
      <dgm:t>
        <a:bodyPr/>
        <a:lstStyle/>
        <a:p>
          <a:r>
            <a:rPr lang="en-US" dirty="0"/>
            <a:t>E572K </a:t>
          </a:r>
        </a:p>
      </dgm:t>
    </dgm:pt>
    <dgm:pt modelId="{09D07A53-2925-9645-AFAF-A6BA706214CC}" type="parTrans" cxnId="{4ECE81BE-764B-EF46-B3D3-7FB0A772E541}">
      <dgm:prSet/>
      <dgm:spPr/>
      <dgm:t>
        <a:bodyPr/>
        <a:lstStyle/>
        <a:p>
          <a:endParaRPr lang="en-US"/>
        </a:p>
      </dgm:t>
    </dgm:pt>
    <dgm:pt modelId="{CC4133C9-68B8-7344-BC0E-C263EB766487}" type="sibTrans" cxnId="{4ECE81BE-764B-EF46-B3D3-7FB0A772E541}">
      <dgm:prSet/>
      <dgm:spPr/>
      <dgm:t>
        <a:bodyPr/>
        <a:lstStyle/>
        <a:p>
          <a:endParaRPr lang="en-US"/>
        </a:p>
      </dgm:t>
    </dgm:pt>
    <dgm:pt modelId="{F34A39D3-7211-0840-83C5-BEAD2353BEE6}">
      <dgm:prSet phldrT="[Text]"/>
      <dgm:spPr/>
      <dgm:t>
        <a:bodyPr/>
        <a:lstStyle/>
        <a:p>
          <a:r>
            <a:rPr lang="en-US" dirty="0"/>
            <a:t>G613C</a:t>
          </a:r>
        </a:p>
      </dgm:t>
    </dgm:pt>
    <dgm:pt modelId="{3D0AD05B-612A-A440-8FAD-AD3455105DB2}" type="parTrans" cxnId="{19D1059A-7910-034E-B3E4-96718A774C0E}">
      <dgm:prSet/>
      <dgm:spPr/>
      <dgm:t>
        <a:bodyPr/>
        <a:lstStyle/>
        <a:p>
          <a:endParaRPr lang="en-US"/>
        </a:p>
      </dgm:t>
    </dgm:pt>
    <dgm:pt modelId="{A9BB78CE-9D3B-1F43-B617-896ED67540F0}" type="sibTrans" cxnId="{19D1059A-7910-034E-B3E4-96718A774C0E}">
      <dgm:prSet/>
      <dgm:spPr/>
      <dgm:t>
        <a:bodyPr/>
        <a:lstStyle/>
        <a:p>
          <a:endParaRPr lang="en-US"/>
        </a:p>
      </dgm:t>
    </dgm:pt>
    <dgm:pt modelId="{85C769D7-C2DD-EE4D-AD2E-A4370DB3BCAA}">
      <dgm:prSet phldrT="[Text]"/>
      <dgm:spPr/>
      <dgm:t>
        <a:bodyPr/>
        <a:lstStyle/>
        <a:p>
          <a:r>
            <a:rPr lang="en-US" dirty="0"/>
            <a:t>R227C</a:t>
          </a:r>
        </a:p>
      </dgm:t>
    </dgm:pt>
    <dgm:pt modelId="{C4DFBF4D-7A15-E243-BFD8-B93EEA5613B0}" type="parTrans" cxnId="{A7D71DD7-5273-FE41-A8BB-EB496808A4BD}">
      <dgm:prSet/>
      <dgm:spPr/>
      <dgm:t>
        <a:bodyPr/>
        <a:lstStyle/>
        <a:p>
          <a:endParaRPr lang="en-US"/>
        </a:p>
      </dgm:t>
    </dgm:pt>
    <dgm:pt modelId="{027B7BDD-8419-9D40-ACE2-9102479814A2}" type="sibTrans" cxnId="{A7D71DD7-5273-FE41-A8BB-EB496808A4BD}">
      <dgm:prSet/>
      <dgm:spPr/>
      <dgm:t>
        <a:bodyPr/>
        <a:lstStyle/>
        <a:p>
          <a:endParaRPr lang="en-US"/>
        </a:p>
      </dgm:t>
    </dgm:pt>
    <dgm:pt modelId="{7844702E-3E05-F049-86EE-D27A6AEDDD07}">
      <dgm:prSet phldrT="[Text]"/>
      <dgm:spPr/>
      <dgm:t>
        <a:bodyPr/>
        <a:lstStyle/>
        <a:p>
          <a:r>
            <a:rPr lang="en-US" dirty="0"/>
            <a:t>G613C</a:t>
          </a:r>
        </a:p>
      </dgm:t>
    </dgm:pt>
    <dgm:pt modelId="{C3EEFD7C-128A-4340-B69A-E3361BBF11F6}" type="parTrans" cxnId="{D73B9A36-62C2-8D4F-8556-6BA6193A81B1}">
      <dgm:prSet/>
      <dgm:spPr/>
      <dgm:t>
        <a:bodyPr/>
        <a:lstStyle/>
        <a:p>
          <a:endParaRPr lang="en-US"/>
        </a:p>
      </dgm:t>
    </dgm:pt>
    <dgm:pt modelId="{9940A693-3045-4C47-9C69-7CFDB748E74E}" type="sibTrans" cxnId="{D73B9A36-62C2-8D4F-8556-6BA6193A81B1}">
      <dgm:prSet/>
      <dgm:spPr/>
      <dgm:t>
        <a:bodyPr/>
        <a:lstStyle/>
        <a:p>
          <a:endParaRPr lang="en-US"/>
        </a:p>
      </dgm:t>
    </dgm:pt>
    <dgm:pt modelId="{3DC10E10-4C4B-574F-A436-B35F998C804D}">
      <dgm:prSet phldrT="[Text]"/>
      <dgm:spPr/>
      <dgm:t>
        <a:bodyPr/>
        <a:lstStyle/>
        <a:p>
          <a:r>
            <a:rPr lang="en-US" dirty="0"/>
            <a:t>PDHK</a:t>
          </a:r>
        </a:p>
      </dgm:t>
    </dgm:pt>
    <dgm:pt modelId="{83614329-D438-1B4A-9BD2-8EDCE57DAC97}" type="parTrans" cxnId="{14BD6606-BA68-4B47-9BB9-EA262F02372C}">
      <dgm:prSet/>
      <dgm:spPr/>
      <dgm:t>
        <a:bodyPr/>
        <a:lstStyle/>
        <a:p>
          <a:endParaRPr lang="en-US"/>
        </a:p>
      </dgm:t>
    </dgm:pt>
    <dgm:pt modelId="{37EF59A6-5533-0444-B805-37C137007D4D}" type="sibTrans" cxnId="{14BD6606-BA68-4B47-9BB9-EA262F02372C}">
      <dgm:prSet/>
      <dgm:spPr/>
      <dgm:t>
        <a:bodyPr/>
        <a:lstStyle/>
        <a:p>
          <a:endParaRPr lang="en-US"/>
        </a:p>
      </dgm:t>
    </dgm:pt>
    <dgm:pt modelId="{5F93AE30-BB65-7043-B88B-4C2EBD71FDF5}">
      <dgm:prSet phldrT="[Text]"/>
      <dgm:spPr/>
      <dgm:t>
        <a:bodyPr/>
        <a:lstStyle/>
        <a:p>
          <a:r>
            <a:rPr lang="en-US" dirty="0"/>
            <a:t>NEK1</a:t>
          </a:r>
        </a:p>
      </dgm:t>
    </dgm:pt>
    <dgm:pt modelId="{E3843EA9-1A8B-E649-9B53-E4356741B1F1}" type="parTrans" cxnId="{9C7073DF-50DC-DF45-ABF9-1AA3CA751818}">
      <dgm:prSet/>
      <dgm:spPr/>
      <dgm:t>
        <a:bodyPr/>
        <a:lstStyle/>
        <a:p>
          <a:endParaRPr lang="en-US"/>
        </a:p>
      </dgm:t>
    </dgm:pt>
    <dgm:pt modelId="{6141EFB9-C05A-E64A-9A3A-B31EADDE0EF7}" type="sibTrans" cxnId="{9C7073DF-50DC-DF45-ABF9-1AA3CA751818}">
      <dgm:prSet/>
      <dgm:spPr/>
      <dgm:t>
        <a:bodyPr/>
        <a:lstStyle/>
        <a:p>
          <a:endParaRPr lang="en-US"/>
        </a:p>
      </dgm:t>
    </dgm:pt>
    <dgm:pt modelId="{1BD4FE99-BC89-9944-9D07-B3BFAB8CD11E}">
      <dgm:prSet phldrT="[Text]"/>
      <dgm:spPr/>
      <dgm:t>
        <a:bodyPr/>
        <a:lstStyle/>
        <a:p>
          <a:r>
            <a:rPr lang="en-US" dirty="0"/>
            <a:t>BUB1</a:t>
          </a:r>
        </a:p>
      </dgm:t>
    </dgm:pt>
    <dgm:pt modelId="{FC7F59C6-0C65-214A-9F56-555E14EFC994}" type="parTrans" cxnId="{1F91BFA7-A67F-494E-8C8E-6AC4C8161EBC}">
      <dgm:prSet/>
      <dgm:spPr/>
      <dgm:t>
        <a:bodyPr/>
        <a:lstStyle/>
        <a:p>
          <a:endParaRPr lang="en-US"/>
        </a:p>
      </dgm:t>
    </dgm:pt>
    <dgm:pt modelId="{C0311B8B-F4FF-0945-9221-38C787BFABD8}" type="sibTrans" cxnId="{1F91BFA7-A67F-494E-8C8E-6AC4C8161EBC}">
      <dgm:prSet/>
      <dgm:spPr/>
      <dgm:t>
        <a:bodyPr/>
        <a:lstStyle/>
        <a:p>
          <a:endParaRPr lang="en-US"/>
        </a:p>
      </dgm:t>
    </dgm:pt>
    <dgm:pt modelId="{FF28EB9F-34A6-AE4E-B26C-ACB0D71971A2}">
      <dgm:prSet phldrT="[Text]"/>
      <dgm:spPr/>
      <dgm:t>
        <a:bodyPr/>
        <a:lstStyle/>
        <a:p>
          <a:r>
            <a:rPr lang="en-US" dirty="0"/>
            <a:t>PAK6</a:t>
          </a:r>
        </a:p>
      </dgm:t>
    </dgm:pt>
    <dgm:pt modelId="{BA1057C9-7019-D74E-BC45-D661FA94D18A}" type="parTrans" cxnId="{5574825B-A7A5-8B46-8D81-72E056ACC5FA}">
      <dgm:prSet/>
      <dgm:spPr/>
      <dgm:t>
        <a:bodyPr/>
        <a:lstStyle/>
        <a:p>
          <a:endParaRPr lang="en-US"/>
        </a:p>
      </dgm:t>
    </dgm:pt>
    <dgm:pt modelId="{69B48C55-AF7D-CF4A-80CE-257F336EAA22}" type="sibTrans" cxnId="{5574825B-A7A5-8B46-8D81-72E056ACC5FA}">
      <dgm:prSet/>
      <dgm:spPr/>
      <dgm:t>
        <a:bodyPr/>
        <a:lstStyle/>
        <a:p>
          <a:endParaRPr lang="en-US"/>
        </a:p>
      </dgm:t>
    </dgm:pt>
    <dgm:pt modelId="{AC2F1833-5A67-F049-BE68-800D320EC113}">
      <dgm:prSet phldrT="[Text]"/>
      <dgm:spPr/>
      <dgm:t>
        <a:bodyPr/>
        <a:lstStyle/>
        <a:p>
          <a:r>
            <a:rPr lang="en-US" dirty="0"/>
            <a:t>CDK19</a:t>
          </a:r>
        </a:p>
      </dgm:t>
    </dgm:pt>
    <dgm:pt modelId="{4D7017FB-BCB3-DB4E-8130-2990BC235027}" type="parTrans" cxnId="{A37DEAEC-3348-9243-880F-EB18FFB959D3}">
      <dgm:prSet/>
      <dgm:spPr/>
      <dgm:t>
        <a:bodyPr/>
        <a:lstStyle/>
        <a:p>
          <a:endParaRPr lang="en-US"/>
        </a:p>
      </dgm:t>
    </dgm:pt>
    <dgm:pt modelId="{16F0561B-7987-E941-81A9-047305703832}" type="sibTrans" cxnId="{A37DEAEC-3348-9243-880F-EB18FFB959D3}">
      <dgm:prSet/>
      <dgm:spPr/>
      <dgm:t>
        <a:bodyPr/>
        <a:lstStyle/>
        <a:p>
          <a:endParaRPr lang="en-US"/>
        </a:p>
      </dgm:t>
    </dgm:pt>
    <dgm:pt modelId="{A3280F3B-AB16-F647-82E7-2C434C74EBAF}">
      <dgm:prSet phldrT="[Text]"/>
      <dgm:spPr/>
      <dgm:t>
        <a:bodyPr/>
        <a:lstStyle/>
        <a:p>
          <a:r>
            <a:rPr lang="en-US" dirty="0"/>
            <a:t>PDHK</a:t>
          </a:r>
        </a:p>
      </dgm:t>
    </dgm:pt>
    <dgm:pt modelId="{2D8F7CB5-F210-D147-A35D-B1B6280DA523}" type="parTrans" cxnId="{F4B1095C-5282-2745-9E61-B641B1CDD59B}">
      <dgm:prSet/>
      <dgm:spPr/>
      <dgm:t>
        <a:bodyPr/>
        <a:lstStyle/>
        <a:p>
          <a:endParaRPr lang="en-US"/>
        </a:p>
      </dgm:t>
    </dgm:pt>
    <dgm:pt modelId="{B9223055-6CCD-7B44-8456-D84A22EA1CA6}" type="sibTrans" cxnId="{F4B1095C-5282-2745-9E61-B641B1CDD59B}">
      <dgm:prSet/>
      <dgm:spPr/>
      <dgm:t>
        <a:bodyPr/>
        <a:lstStyle/>
        <a:p>
          <a:endParaRPr lang="en-US"/>
        </a:p>
      </dgm:t>
    </dgm:pt>
    <dgm:pt modelId="{7D17267D-D3B2-234B-9F02-E8413EBB7288}">
      <dgm:prSet phldrT="[Text]"/>
      <dgm:spPr/>
      <dgm:t>
        <a:bodyPr/>
        <a:lstStyle/>
        <a:p>
          <a:r>
            <a:rPr lang="en-US" dirty="0"/>
            <a:t>NEK1</a:t>
          </a:r>
        </a:p>
      </dgm:t>
    </dgm:pt>
    <dgm:pt modelId="{9768ADA6-16F7-E44F-8F98-14056392A5C4}" type="parTrans" cxnId="{62E31B92-3F3B-6349-B539-EE24EA208B2D}">
      <dgm:prSet/>
      <dgm:spPr/>
      <dgm:t>
        <a:bodyPr/>
        <a:lstStyle/>
        <a:p>
          <a:endParaRPr lang="en-US"/>
        </a:p>
      </dgm:t>
    </dgm:pt>
    <dgm:pt modelId="{3D9A326A-92B5-A54F-8DB2-CCBDB46FA3F6}" type="sibTrans" cxnId="{62E31B92-3F3B-6349-B539-EE24EA208B2D}">
      <dgm:prSet/>
      <dgm:spPr/>
      <dgm:t>
        <a:bodyPr/>
        <a:lstStyle/>
        <a:p>
          <a:endParaRPr lang="en-US"/>
        </a:p>
      </dgm:t>
    </dgm:pt>
    <dgm:pt modelId="{A02286B0-3B61-504F-8613-CD76B0087C7F}" type="pres">
      <dgm:prSet presAssocID="{17334935-1C04-7340-8000-EB32087E0663}" presName="linearFlow" presStyleCnt="0">
        <dgm:presLayoutVars>
          <dgm:dir/>
          <dgm:animLvl val="lvl"/>
          <dgm:resizeHandles val="exact"/>
        </dgm:presLayoutVars>
      </dgm:prSet>
      <dgm:spPr/>
    </dgm:pt>
    <dgm:pt modelId="{D18CFE0E-D372-B243-AE80-8C124B694B86}" type="pres">
      <dgm:prSet presAssocID="{1E0DC891-311A-9C46-9652-62AE23D36601}" presName="composite" presStyleCnt="0"/>
      <dgm:spPr/>
    </dgm:pt>
    <dgm:pt modelId="{7F5BA6AB-E679-F846-8CF7-F08ECD17A119}" type="pres">
      <dgm:prSet presAssocID="{1E0DC891-311A-9C46-9652-62AE23D36601}" presName="parTx" presStyleLbl="node1" presStyleIdx="0" presStyleCnt="3">
        <dgm:presLayoutVars>
          <dgm:chMax val="0"/>
          <dgm:chPref val="0"/>
          <dgm:bulletEnabled val="1"/>
        </dgm:presLayoutVars>
      </dgm:prSet>
      <dgm:spPr/>
    </dgm:pt>
    <dgm:pt modelId="{AE79DAAA-C9A8-4844-9AAA-BB8D5CCEA563}" type="pres">
      <dgm:prSet presAssocID="{1E0DC891-311A-9C46-9652-62AE23D36601}" presName="parSh" presStyleLbl="node1" presStyleIdx="0" presStyleCnt="3"/>
      <dgm:spPr/>
    </dgm:pt>
    <dgm:pt modelId="{92F72C61-4EB5-0243-8D1C-85BBD33E4AE4}" type="pres">
      <dgm:prSet presAssocID="{1E0DC891-311A-9C46-9652-62AE23D36601}" presName="desTx" presStyleLbl="fgAcc1" presStyleIdx="0" presStyleCnt="3">
        <dgm:presLayoutVars>
          <dgm:bulletEnabled val="1"/>
        </dgm:presLayoutVars>
      </dgm:prSet>
      <dgm:spPr/>
    </dgm:pt>
    <dgm:pt modelId="{FC30F0C2-816D-F14A-84F4-C076B49AC5D2}" type="pres">
      <dgm:prSet presAssocID="{30EAEB21-98E7-AC4A-A216-5AE23759ACCC}" presName="sibTrans" presStyleLbl="sibTrans2D1" presStyleIdx="0" presStyleCnt="2"/>
      <dgm:spPr/>
    </dgm:pt>
    <dgm:pt modelId="{B6020537-3C07-7D43-99CB-FA9BC88BCBBD}" type="pres">
      <dgm:prSet presAssocID="{30EAEB21-98E7-AC4A-A216-5AE23759ACCC}" presName="connTx" presStyleLbl="sibTrans2D1" presStyleIdx="0" presStyleCnt="2"/>
      <dgm:spPr/>
    </dgm:pt>
    <dgm:pt modelId="{1ED11571-6105-8047-A72F-D0A1BE473FAB}" type="pres">
      <dgm:prSet presAssocID="{73D52F48-3DA9-144A-86E7-9F470669A03D}" presName="composite" presStyleCnt="0"/>
      <dgm:spPr/>
    </dgm:pt>
    <dgm:pt modelId="{DA699522-4E79-6D41-9014-0860DD94B384}" type="pres">
      <dgm:prSet presAssocID="{73D52F48-3DA9-144A-86E7-9F470669A03D}" presName="parTx" presStyleLbl="node1" presStyleIdx="0" presStyleCnt="3">
        <dgm:presLayoutVars>
          <dgm:chMax val="0"/>
          <dgm:chPref val="0"/>
          <dgm:bulletEnabled val="1"/>
        </dgm:presLayoutVars>
      </dgm:prSet>
      <dgm:spPr/>
    </dgm:pt>
    <dgm:pt modelId="{49F1CEDB-0E6A-424F-9DF6-B5228D1F3C0D}" type="pres">
      <dgm:prSet presAssocID="{73D52F48-3DA9-144A-86E7-9F470669A03D}" presName="parSh" presStyleLbl="node1" presStyleIdx="1" presStyleCnt="3"/>
      <dgm:spPr/>
    </dgm:pt>
    <dgm:pt modelId="{D12F117A-94E8-FA48-A013-FF0C7C8295F8}" type="pres">
      <dgm:prSet presAssocID="{73D52F48-3DA9-144A-86E7-9F470669A03D}" presName="desTx" presStyleLbl="fgAcc1" presStyleIdx="1" presStyleCnt="3">
        <dgm:presLayoutVars>
          <dgm:bulletEnabled val="1"/>
        </dgm:presLayoutVars>
      </dgm:prSet>
      <dgm:spPr/>
    </dgm:pt>
    <dgm:pt modelId="{B7600B8A-C505-A942-A66E-AC6872AB49E7}" type="pres">
      <dgm:prSet presAssocID="{B1BBDA64-1BF3-F94C-84CF-4F43DD71083E}" presName="sibTrans" presStyleLbl="sibTrans2D1" presStyleIdx="1" presStyleCnt="2"/>
      <dgm:spPr/>
    </dgm:pt>
    <dgm:pt modelId="{0CBD81FE-B865-F341-B96D-285973D97D3A}" type="pres">
      <dgm:prSet presAssocID="{B1BBDA64-1BF3-F94C-84CF-4F43DD71083E}" presName="connTx" presStyleLbl="sibTrans2D1" presStyleIdx="1" presStyleCnt="2"/>
      <dgm:spPr/>
    </dgm:pt>
    <dgm:pt modelId="{A808B3F7-4338-524D-991C-3DC161047990}" type="pres">
      <dgm:prSet presAssocID="{EFBBB22F-37DB-0A41-8D2F-2E64E4363867}" presName="composite" presStyleCnt="0"/>
      <dgm:spPr/>
    </dgm:pt>
    <dgm:pt modelId="{B394A8FD-79F2-EB46-9E4B-A061FE535157}" type="pres">
      <dgm:prSet presAssocID="{EFBBB22F-37DB-0A41-8D2F-2E64E4363867}" presName="parTx" presStyleLbl="node1" presStyleIdx="1" presStyleCnt="3">
        <dgm:presLayoutVars>
          <dgm:chMax val="0"/>
          <dgm:chPref val="0"/>
          <dgm:bulletEnabled val="1"/>
        </dgm:presLayoutVars>
      </dgm:prSet>
      <dgm:spPr/>
    </dgm:pt>
    <dgm:pt modelId="{40B41B09-1621-2A46-871B-88EC4248F131}" type="pres">
      <dgm:prSet presAssocID="{EFBBB22F-37DB-0A41-8D2F-2E64E4363867}" presName="parSh" presStyleLbl="node1" presStyleIdx="2" presStyleCnt="3"/>
      <dgm:spPr/>
    </dgm:pt>
    <dgm:pt modelId="{27E04812-80F5-3D41-BC30-5B43CAD9CFE2}" type="pres">
      <dgm:prSet presAssocID="{EFBBB22F-37DB-0A41-8D2F-2E64E4363867}" presName="desTx" presStyleLbl="fgAcc1" presStyleIdx="2" presStyleCnt="3">
        <dgm:presLayoutVars>
          <dgm:bulletEnabled val="1"/>
        </dgm:presLayoutVars>
      </dgm:prSet>
      <dgm:spPr/>
    </dgm:pt>
  </dgm:ptLst>
  <dgm:cxnLst>
    <dgm:cxn modelId="{C0942605-8B90-AB46-9015-BF8323BE7C84}" type="presOf" srcId="{3D26852C-0877-7641-AC21-7E4F8BD61214}" destId="{92F72C61-4EB5-0243-8D1C-85BBD33E4AE4}" srcOrd="0" destOrd="1" presId="urn:microsoft.com/office/officeart/2005/8/layout/process3"/>
    <dgm:cxn modelId="{14BD6606-BA68-4B47-9BB9-EA262F02372C}" srcId="{73D52F48-3DA9-144A-86E7-9F470669A03D}" destId="{3DC10E10-4C4B-574F-A436-B35F998C804D}" srcOrd="1" destOrd="0" parTransId="{83614329-D438-1B4A-9BD2-8EDCE57DAC97}" sibTransId="{37EF59A6-5533-0444-B805-37C137007D4D}"/>
    <dgm:cxn modelId="{CA3E0E13-7380-4A44-BB53-395D7E9E3896}" type="presOf" srcId="{73D52F48-3DA9-144A-86E7-9F470669A03D}" destId="{49F1CEDB-0E6A-424F-9DF6-B5228D1F3C0D}" srcOrd="1" destOrd="0" presId="urn:microsoft.com/office/officeart/2005/8/layout/process3"/>
    <dgm:cxn modelId="{7CC38018-10C1-D64A-80F1-E1EED88EB334}" type="presOf" srcId="{EFBBB22F-37DB-0A41-8D2F-2E64E4363867}" destId="{40B41B09-1621-2A46-871B-88EC4248F131}" srcOrd="1" destOrd="0" presId="urn:microsoft.com/office/officeart/2005/8/layout/process3"/>
    <dgm:cxn modelId="{FD31751F-989B-9849-A076-2D0324F70FF9}" type="presOf" srcId="{73D52F48-3DA9-144A-86E7-9F470669A03D}" destId="{DA699522-4E79-6D41-9014-0860DD94B384}" srcOrd="0" destOrd="0" presId="urn:microsoft.com/office/officeart/2005/8/layout/process3"/>
    <dgm:cxn modelId="{7EE74D33-7206-CA41-9F49-0A75D396F79D}" type="presOf" srcId="{A3280F3B-AB16-F647-82E7-2C434C74EBAF}" destId="{27E04812-80F5-3D41-BC30-5B43CAD9CFE2}" srcOrd="0" destOrd="1" presId="urn:microsoft.com/office/officeart/2005/8/layout/process3"/>
    <dgm:cxn modelId="{0842AD33-17AF-C94C-834D-9042EBB643DC}" type="presOf" srcId="{FF28EB9F-34A6-AE4E-B26C-ACB0D71971A2}" destId="{D12F117A-94E8-FA48-A013-FF0C7C8295F8}" srcOrd="0" destOrd="4" presId="urn:microsoft.com/office/officeart/2005/8/layout/process3"/>
    <dgm:cxn modelId="{9206E835-6B53-3C4A-B831-8E910CAB0B9F}" type="presOf" srcId="{B1BBDA64-1BF3-F94C-84CF-4F43DD71083E}" destId="{0CBD81FE-B865-F341-B96D-285973D97D3A}" srcOrd="1" destOrd="0" presId="urn:microsoft.com/office/officeart/2005/8/layout/process3"/>
    <dgm:cxn modelId="{D73B9A36-62C2-8D4F-8556-6BA6193A81B1}" srcId="{1E0DC891-311A-9C46-9652-62AE23D36601}" destId="{7844702E-3E05-F049-86EE-D27A6AEDDD07}" srcOrd="5" destOrd="0" parTransId="{C3EEFD7C-128A-4340-B69A-E3361BBF11F6}" sibTransId="{9940A693-3045-4C47-9C69-7CFDB748E74E}"/>
    <dgm:cxn modelId="{697B6239-2CA5-C54C-8884-E4C2C37392AF}" srcId="{17334935-1C04-7340-8000-EB32087E0663}" destId="{73D52F48-3DA9-144A-86E7-9F470669A03D}" srcOrd="1" destOrd="0" parTransId="{9D48B9BE-FFEE-EB43-9C45-E84357CA2EBA}" sibTransId="{B1BBDA64-1BF3-F94C-84CF-4F43DD71083E}"/>
    <dgm:cxn modelId="{5FF5273B-C2F6-9D4E-8CF3-2BA60E8C7D56}" type="presOf" srcId="{74E3025F-B687-8F46-9CFD-FB0F5EBD5EFE}" destId="{D12F117A-94E8-FA48-A013-FF0C7C8295F8}" srcOrd="0" destOrd="0" presId="urn:microsoft.com/office/officeart/2005/8/layout/process3"/>
    <dgm:cxn modelId="{712A8946-DF5A-F443-B3EA-9505A27AF649}" type="presOf" srcId="{B1BBDA64-1BF3-F94C-84CF-4F43DD71083E}" destId="{B7600B8A-C505-A942-A66E-AC6872AB49E7}" srcOrd="0" destOrd="0" presId="urn:microsoft.com/office/officeart/2005/8/layout/process3"/>
    <dgm:cxn modelId="{D0F8C748-5559-B14C-BEFE-1FCDFC56B1E5}" type="presOf" srcId="{5F93AE30-BB65-7043-B88B-4C2EBD71FDF5}" destId="{D12F117A-94E8-FA48-A013-FF0C7C8295F8}" srcOrd="0" destOrd="2" presId="urn:microsoft.com/office/officeart/2005/8/layout/process3"/>
    <dgm:cxn modelId="{C6689D51-7ACE-C54E-9006-8BB26D4E7BA4}" type="presOf" srcId="{3DC10E10-4C4B-574F-A436-B35F998C804D}" destId="{D12F117A-94E8-FA48-A013-FF0C7C8295F8}" srcOrd="0" destOrd="1" presId="urn:microsoft.com/office/officeart/2005/8/layout/process3"/>
    <dgm:cxn modelId="{C83E5F52-7E6D-0944-BA6E-26D7847EF882}" type="presOf" srcId="{30EAEB21-98E7-AC4A-A216-5AE23759ACCC}" destId="{FC30F0C2-816D-F14A-84F4-C076B49AC5D2}" srcOrd="0" destOrd="0" presId="urn:microsoft.com/office/officeart/2005/8/layout/process3"/>
    <dgm:cxn modelId="{E309305A-F1A9-0044-A765-6A571D0454B5}" type="presOf" srcId="{EFBBB22F-37DB-0A41-8D2F-2E64E4363867}" destId="{B394A8FD-79F2-EB46-9E4B-A061FE535157}" srcOrd="0" destOrd="0" presId="urn:microsoft.com/office/officeart/2005/8/layout/process3"/>
    <dgm:cxn modelId="{5574825B-A7A5-8B46-8D81-72E056ACC5FA}" srcId="{73D52F48-3DA9-144A-86E7-9F470669A03D}" destId="{FF28EB9F-34A6-AE4E-B26C-ACB0D71971A2}" srcOrd="4" destOrd="0" parTransId="{BA1057C9-7019-D74E-BC45-D661FA94D18A}" sibTransId="{69B48C55-AF7D-CF4A-80CE-257F336EAA22}"/>
    <dgm:cxn modelId="{F4B1095C-5282-2745-9E61-B641B1CDD59B}" srcId="{EFBBB22F-37DB-0A41-8D2F-2E64E4363867}" destId="{A3280F3B-AB16-F647-82E7-2C434C74EBAF}" srcOrd="1" destOrd="0" parTransId="{2D8F7CB5-F210-D147-A35D-B1B6280DA523}" sibTransId="{B9223055-6CCD-7B44-8456-D84A22EA1CA6}"/>
    <dgm:cxn modelId="{62DDE85E-664E-6849-AA70-6A8591CA1C0C}" type="presOf" srcId="{F34A39D3-7211-0840-83C5-BEAD2353BEE6}" destId="{92F72C61-4EB5-0243-8D1C-85BBD33E4AE4}" srcOrd="0" destOrd="3" presId="urn:microsoft.com/office/officeart/2005/8/layout/process3"/>
    <dgm:cxn modelId="{A0EE9E60-29CF-D745-BCE6-948E1A0DC633}" type="presOf" srcId="{7D17267D-D3B2-234B-9F02-E8413EBB7288}" destId="{27E04812-80F5-3D41-BC30-5B43CAD9CFE2}" srcOrd="0" destOrd="2" presId="urn:microsoft.com/office/officeart/2005/8/layout/process3"/>
    <dgm:cxn modelId="{6D71EE63-6CCC-2E45-8481-2C80CCEF180E}" type="presOf" srcId="{135F510D-4059-D64D-8C79-9C83ADE320D4}" destId="{92F72C61-4EB5-0243-8D1C-85BBD33E4AE4}" srcOrd="0" destOrd="0" presId="urn:microsoft.com/office/officeart/2005/8/layout/process3"/>
    <dgm:cxn modelId="{C4EB056D-9816-6349-A343-13985DB01D1F}" type="presOf" srcId="{5310261E-1479-2344-9D04-9658711DFFAC}" destId="{27E04812-80F5-3D41-BC30-5B43CAD9CFE2}" srcOrd="0" destOrd="0" presId="urn:microsoft.com/office/officeart/2005/8/layout/process3"/>
    <dgm:cxn modelId="{BADA0C73-1FFA-934A-89EA-CCFFD8186767}" srcId="{EFBBB22F-37DB-0A41-8D2F-2E64E4363867}" destId="{5310261E-1479-2344-9D04-9658711DFFAC}" srcOrd="0" destOrd="0" parTransId="{C5980E1D-EB90-8E41-9674-46FE43FE6E1F}" sibTransId="{D7ED40B0-61F5-7F4E-ADF0-56D161C1182C}"/>
    <dgm:cxn modelId="{38EB627C-4FF5-A74E-A343-15772C592EA5}" type="presOf" srcId="{1E0DC891-311A-9C46-9652-62AE23D36601}" destId="{7F5BA6AB-E679-F846-8CF7-F08ECD17A119}" srcOrd="0" destOrd="0" presId="urn:microsoft.com/office/officeart/2005/8/layout/process3"/>
    <dgm:cxn modelId="{0EEAE88D-26E0-7845-B3D9-E1A93588D387}" type="presOf" srcId="{30EAEB21-98E7-AC4A-A216-5AE23759ACCC}" destId="{B6020537-3C07-7D43-99CB-FA9BC88BCBBD}" srcOrd="1" destOrd="0" presId="urn:microsoft.com/office/officeart/2005/8/layout/process3"/>
    <dgm:cxn modelId="{D2010C91-D37A-4B42-806C-6270F58D0D72}" srcId="{17334935-1C04-7340-8000-EB32087E0663}" destId="{1E0DC891-311A-9C46-9652-62AE23D36601}" srcOrd="0" destOrd="0" parTransId="{06091E1C-B381-DC47-ADE8-DBF237C14E97}" sibTransId="{30EAEB21-98E7-AC4A-A216-5AE23759ACCC}"/>
    <dgm:cxn modelId="{62E31B92-3F3B-6349-B539-EE24EA208B2D}" srcId="{EFBBB22F-37DB-0A41-8D2F-2E64E4363867}" destId="{7D17267D-D3B2-234B-9F02-E8413EBB7288}" srcOrd="2" destOrd="0" parTransId="{9768ADA6-16F7-E44F-8F98-14056392A5C4}" sibTransId="{3D9A326A-92B5-A54F-8DB2-CCBDB46FA3F6}"/>
    <dgm:cxn modelId="{79DB8C93-0910-E34A-BA35-7B95DF70B9E1}" type="presOf" srcId="{85C769D7-C2DD-EE4D-AD2E-A4370DB3BCAA}" destId="{92F72C61-4EB5-0243-8D1C-85BBD33E4AE4}" srcOrd="0" destOrd="4" presId="urn:microsoft.com/office/officeart/2005/8/layout/process3"/>
    <dgm:cxn modelId="{19D1059A-7910-034E-B3E4-96718A774C0E}" srcId="{1E0DC891-311A-9C46-9652-62AE23D36601}" destId="{F34A39D3-7211-0840-83C5-BEAD2353BEE6}" srcOrd="3" destOrd="0" parTransId="{3D0AD05B-612A-A440-8FAD-AD3455105DB2}" sibTransId="{A9BB78CE-9D3B-1F43-B617-896ED67540F0}"/>
    <dgm:cxn modelId="{FA873C9D-33F4-5B4D-8DF6-9841F3B4DE36}" srcId="{17334935-1C04-7340-8000-EB32087E0663}" destId="{EFBBB22F-37DB-0A41-8D2F-2E64E4363867}" srcOrd="2" destOrd="0" parTransId="{B6EAE706-789E-CA46-ABC0-5C52A2F965EB}" sibTransId="{84FC21A6-A05D-564D-BA60-14D92578306B}"/>
    <dgm:cxn modelId="{C3C821A0-CC75-924D-B35D-2A8AFE0788CE}" type="presOf" srcId="{7F408E7B-051D-CB44-BA82-0B6A2A41E893}" destId="{92F72C61-4EB5-0243-8D1C-85BBD33E4AE4}" srcOrd="0" destOrd="2" presId="urn:microsoft.com/office/officeart/2005/8/layout/process3"/>
    <dgm:cxn modelId="{E6793CA6-0126-4244-BEBE-CFF020CFBE5F}" type="presOf" srcId="{7844702E-3E05-F049-86EE-D27A6AEDDD07}" destId="{92F72C61-4EB5-0243-8D1C-85BBD33E4AE4}" srcOrd="0" destOrd="5" presId="urn:microsoft.com/office/officeart/2005/8/layout/process3"/>
    <dgm:cxn modelId="{A5E3ABA7-49AD-D341-A92A-E88586B1C6D4}" type="presOf" srcId="{17334935-1C04-7340-8000-EB32087E0663}" destId="{A02286B0-3B61-504F-8613-CD76B0087C7F}" srcOrd="0" destOrd="0" presId="urn:microsoft.com/office/officeart/2005/8/layout/process3"/>
    <dgm:cxn modelId="{1F91BFA7-A67F-494E-8C8E-6AC4C8161EBC}" srcId="{73D52F48-3DA9-144A-86E7-9F470669A03D}" destId="{1BD4FE99-BC89-9944-9D07-B3BFAB8CD11E}" srcOrd="3" destOrd="0" parTransId="{FC7F59C6-0C65-214A-9F56-555E14EFC994}" sibTransId="{C0311B8B-F4FF-0945-9221-38C787BFABD8}"/>
    <dgm:cxn modelId="{B0CCD2B5-D268-AD4E-9503-C158DCBE8E0F}" type="presOf" srcId="{1BD4FE99-BC89-9944-9D07-B3BFAB8CD11E}" destId="{D12F117A-94E8-FA48-A013-FF0C7C8295F8}" srcOrd="0" destOrd="3" presId="urn:microsoft.com/office/officeart/2005/8/layout/process3"/>
    <dgm:cxn modelId="{59D046B7-860D-1449-9DCB-910846B7282C}" srcId="{1E0DC891-311A-9C46-9652-62AE23D36601}" destId="{3D26852C-0877-7641-AC21-7E4F8BD61214}" srcOrd="1" destOrd="0" parTransId="{AAE55CF4-FB71-9149-BF98-CACC82A4F03F}" sibTransId="{B54B7AE4-F938-3D48-9957-DE61B7B9B401}"/>
    <dgm:cxn modelId="{4ECE81BE-764B-EF46-B3D3-7FB0A772E541}" srcId="{1E0DC891-311A-9C46-9652-62AE23D36601}" destId="{7F408E7B-051D-CB44-BA82-0B6A2A41E893}" srcOrd="2" destOrd="0" parTransId="{09D07A53-2925-9645-AFAF-A6BA706214CC}" sibTransId="{CC4133C9-68B8-7344-BC0E-C263EB766487}"/>
    <dgm:cxn modelId="{4E271CCC-2D60-354D-9947-B5EB00D4D933}" type="presOf" srcId="{AC2F1833-5A67-F049-BE68-800D320EC113}" destId="{D12F117A-94E8-FA48-A013-FF0C7C8295F8}" srcOrd="0" destOrd="5" presId="urn:microsoft.com/office/officeart/2005/8/layout/process3"/>
    <dgm:cxn modelId="{6E7548D1-998B-D54D-83A0-9626269F60DA}" srcId="{1E0DC891-311A-9C46-9652-62AE23D36601}" destId="{135F510D-4059-D64D-8C79-9C83ADE320D4}" srcOrd="0" destOrd="0" parTransId="{D6B5988F-8A40-3F4C-8671-81F03B80C234}" sibTransId="{3B8364F2-8067-1546-A205-D05BF1EB1F86}"/>
    <dgm:cxn modelId="{1D02F3D5-D18D-3046-81EB-54296C20BF71}" type="presOf" srcId="{1E0DC891-311A-9C46-9652-62AE23D36601}" destId="{AE79DAAA-C9A8-4844-9AAA-BB8D5CCEA563}" srcOrd="1" destOrd="0" presId="urn:microsoft.com/office/officeart/2005/8/layout/process3"/>
    <dgm:cxn modelId="{A7D71DD7-5273-FE41-A8BB-EB496808A4BD}" srcId="{1E0DC891-311A-9C46-9652-62AE23D36601}" destId="{85C769D7-C2DD-EE4D-AD2E-A4370DB3BCAA}" srcOrd="4" destOrd="0" parTransId="{C4DFBF4D-7A15-E243-BFD8-B93EEA5613B0}" sibTransId="{027B7BDD-8419-9D40-ACE2-9102479814A2}"/>
    <dgm:cxn modelId="{9C7073DF-50DC-DF45-ABF9-1AA3CA751818}" srcId="{73D52F48-3DA9-144A-86E7-9F470669A03D}" destId="{5F93AE30-BB65-7043-B88B-4C2EBD71FDF5}" srcOrd="2" destOrd="0" parTransId="{E3843EA9-1A8B-E649-9B53-E4356741B1F1}" sibTransId="{6141EFB9-C05A-E64A-9A3A-B31EADDE0EF7}"/>
    <dgm:cxn modelId="{646FE5E9-ED32-D247-A9DC-564B62E767F0}" srcId="{73D52F48-3DA9-144A-86E7-9F470669A03D}" destId="{74E3025F-B687-8F46-9CFD-FB0F5EBD5EFE}" srcOrd="0" destOrd="0" parTransId="{584089C7-667D-DA4A-B805-A3FE2D68A177}" sibTransId="{AEB3F8D1-81DF-3B42-924A-3961AD5F72C0}"/>
    <dgm:cxn modelId="{A37DEAEC-3348-9243-880F-EB18FFB959D3}" srcId="{73D52F48-3DA9-144A-86E7-9F470669A03D}" destId="{AC2F1833-5A67-F049-BE68-800D320EC113}" srcOrd="5" destOrd="0" parTransId="{4D7017FB-BCB3-DB4E-8130-2990BC235027}" sibTransId="{16F0561B-7987-E941-81A9-047305703832}"/>
    <dgm:cxn modelId="{8A293CE0-46C5-7A43-BA66-D955B869F51E}" type="presParOf" srcId="{A02286B0-3B61-504F-8613-CD76B0087C7F}" destId="{D18CFE0E-D372-B243-AE80-8C124B694B86}" srcOrd="0" destOrd="0" presId="urn:microsoft.com/office/officeart/2005/8/layout/process3"/>
    <dgm:cxn modelId="{CC03F372-470B-D543-B83E-7F6E67963ABA}" type="presParOf" srcId="{D18CFE0E-D372-B243-AE80-8C124B694B86}" destId="{7F5BA6AB-E679-F846-8CF7-F08ECD17A119}" srcOrd="0" destOrd="0" presId="urn:microsoft.com/office/officeart/2005/8/layout/process3"/>
    <dgm:cxn modelId="{1000A70D-3864-4342-93B3-B8C5D0DE6E54}" type="presParOf" srcId="{D18CFE0E-D372-B243-AE80-8C124B694B86}" destId="{AE79DAAA-C9A8-4844-9AAA-BB8D5CCEA563}" srcOrd="1" destOrd="0" presId="urn:microsoft.com/office/officeart/2005/8/layout/process3"/>
    <dgm:cxn modelId="{246F5DB1-8627-BC41-B658-EBBCEAB4E4AD}" type="presParOf" srcId="{D18CFE0E-D372-B243-AE80-8C124B694B86}" destId="{92F72C61-4EB5-0243-8D1C-85BBD33E4AE4}" srcOrd="2" destOrd="0" presId="urn:microsoft.com/office/officeart/2005/8/layout/process3"/>
    <dgm:cxn modelId="{92F09A47-D6EE-7545-812F-EDB5D644E1D9}" type="presParOf" srcId="{A02286B0-3B61-504F-8613-CD76B0087C7F}" destId="{FC30F0C2-816D-F14A-84F4-C076B49AC5D2}" srcOrd="1" destOrd="0" presId="urn:microsoft.com/office/officeart/2005/8/layout/process3"/>
    <dgm:cxn modelId="{67879988-CEF0-A945-8633-FE8B45AFE63A}" type="presParOf" srcId="{FC30F0C2-816D-F14A-84F4-C076B49AC5D2}" destId="{B6020537-3C07-7D43-99CB-FA9BC88BCBBD}" srcOrd="0" destOrd="0" presId="urn:microsoft.com/office/officeart/2005/8/layout/process3"/>
    <dgm:cxn modelId="{F03F1CAA-17E4-7547-95B6-8B7EFD007B15}" type="presParOf" srcId="{A02286B0-3B61-504F-8613-CD76B0087C7F}" destId="{1ED11571-6105-8047-A72F-D0A1BE473FAB}" srcOrd="2" destOrd="0" presId="urn:microsoft.com/office/officeart/2005/8/layout/process3"/>
    <dgm:cxn modelId="{7A995ED1-D700-5142-BD17-F1B33A566702}" type="presParOf" srcId="{1ED11571-6105-8047-A72F-D0A1BE473FAB}" destId="{DA699522-4E79-6D41-9014-0860DD94B384}" srcOrd="0" destOrd="0" presId="urn:microsoft.com/office/officeart/2005/8/layout/process3"/>
    <dgm:cxn modelId="{3F0F48AE-2CCF-4A4A-9B4D-A055BF4F4DF1}" type="presParOf" srcId="{1ED11571-6105-8047-A72F-D0A1BE473FAB}" destId="{49F1CEDB-0E6A-424F-9DF6-B5228D1F3C0D}" srcOrd="1" destOrd="0" presId="urn:microsoft.com/office/officeart/2005/8/layout/process3"/>
    <dgm:cxn modelId="{133846AD-A787-524E-936B-63DB3B5E0575}" type="presParOf" srcId="{1ED11571-6105-8047-A72F-D0A1BE473FAB}" destId="{D12F117A-94E8-FA48-A013-FF0C7C8295F8}" srcOrd="2" destOrd="0" presId="urn:microsoft.com/office/officeart/2005/8/layout/process3"/>
    <dgm:cxn modelId="{DFC36BE5-912C-3943-8784-5A4614661045}" type="presParOf" srcId="{A02286B0-3B61-504F-8613-CD76B0087C7F}" destId="{B7600B8A-C505-A942-A66E-AC6872AB49E7}" srcOrd="3" destOrd="0" presId="urn:microsoft.com/office/officeart/2005/8/layout/process3"/>
    <dgm:cxn modelId="{4E391694-CD64-3447-9B34-CBB6AAC886E1}" type="presParOf" srcId="{B7600B8A-C505-A942-A66E-AC6872AB49E7}" destId="{0CBD81FE-B865-F341-B96D-285973D97D3A}" srcOrd="0" destOrd="0" presId="urn:microsoft.com/office/officeart/2005/8/layout/process3"/>
    <dgm:cxn modelId="{A7B75B58-3C0A-AA46-8292-7CD6FF896454}" type="presParOf" srcId="{A02286B0-3B61-504F-8613-CD76B0087C7F}" destId="{A808B3F7-4338-524D-991C-3DC161047990}" srcOrd="4" destOrd="0" presId="urn:microsoft.com/office/officeart/2005/8/layout/process3"/>
    <dgm:cxn modelId="{A6730B42-FB52-D74C-93C8-8E0AEB20D3DE}" type="presParOf" srcId="{A808B3F7-4338-524D-991C-3DC161047990}" destId="{B394A8FD-79F2-EB46-9E4B-A061FE535157}" srcOrd="0" destOrd="0" presId="urn:microsoft.com/office/officeart/2005/8/layout/process3"/>
    <dgm:cxn modelId="{53AF90F6-B7EE-CE40-ACA9-D150AE9B1383}" type="presParOf" srcId="{A808B3F7-4338-524D-991C-3DC161047990}" destId="{40B41B09-1621-2A46-871B-88EC4248F131}" srcOrd="1" destOrd="0" presId="urn:microsoft.com/office/officeart/2005/8/layout/process3"/>
    <dgm:cxn modelId="{BF50A7E4-E664-2141-BFE7-E5E289019183}" type="presParOf" srcId="{A808B3F7-4338-524D-991C-3DC161047990}" destId="{27E04812-80F5-3D41-BC30-5B43CAD9CFE2}"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GLI1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3DED9A79-6E48-F644-9A4F-C257FFB314CD}">
      <dgm:prSet/>
      <dgm:spPr/>
      <dgm:t>
        <a:bodyPr/>
        <a:lstStyle/>
        <a:p>
          <a:r>
            <a:rPr lang="en-US" dirty="0"/>
            <a:t>CO-IP of GLI1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9">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9">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9">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9">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9">
        <dgm:presLayoutVars>
          <dgm:bulletEnabled val="1"/>
        </dgm:presLayoutVars>
      </dgm:prSet>
      <dgm:spPr/>
    </dgm:pt>
    <dgm:pt modelId="{276766BE-C561-614A-8B9D-77E8FB9709FE}" type="pres">
      <dgm:prSet presAssocID="{F1978FED-A510-5D45-B99A-3EB9ED161E71}" presName="sibTrans" presStyleCnt="0"/>
      <dgm:spPr/>
    </dgm:pt>
    <dgm:pt modelId="{581BF921-C846-1D41-90B7-936BDB3EAD18}" type="pres">
      <dgm:prSet presAssocID="{3DED9A79-6E48-F644-9A4F-C257FFB314CD}" presName="node" presStyleLbl="alignAccFollowNode1" presStyleIdx="5" presStyleCnt="9">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6" presStyleCnt="9">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7" presStyleCnt="9">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8" presStyleCnt="9">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1"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934773FA-99A7-BD42-B7A1-A15CC536D388}" type="presParOf" srcId="{AFFDB254-7C06-BB49-883D-B07DF6FE90D0}" destId="{581BF921-C846-1D41-90B7-936BDB3EAD18}" srcOrd="4"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79DAAA-C9A8-4844-9AAA-BB8D5CCEA563}">
      <dsp:nvSpPr>
        <dsp:cNvPr id="0" name=""/>
        <dsp:cNvSpPr/>
      </dsp:nvSpPr>
      <dsp:spPr>
        <a:xfrm>
          <a:off x="580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GLI1/2 Recurrent Mutations that Hedgehog Activation </a:t>
          </a:r>
        </a:p>
      </dsp:txBody>
      <dsp:txXfrm>
        <a:off x="5801" y="1283698"/>
        <a:ext cx="2637766" cy="1007490"/>
      </dsp:txXfrm>
    </dsp:sp>
    <dsp:sp modelId="{92F72C61-4EB5-0243-8D1C-85BBD33E4AE4}">
      <dsp:nvSpPr>
        <dsp:cNvPr id="0" name=""/>
        <dsp:cNvSpPr/>
      </dsp:nvSpPr>
      <dsp:spPr>
        <a:xfrm>
          <a:off x="546066"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R100C</a:t>
          </a:r>
        </a:p>
        <a:p>
          <a:pPr marL="171450" lvl="1" indent="-171450" algn="l" defTabSz="844550">
            <a:lnSpc>
              <a:spcPct val="90000"/>
            </a:lnSpc>
            <a:spcBef>
              <a:spcPct val="0"/>
            </a:spcBef>
            <a:spcAft>
              <a:spcPct val="15000"/>
            </a:spcAft>
            <a:buChar char="•"/>
          </a:pPr>
          <a:r>
            <a:rPr lang="en-US" sz="1900" kern="1200" dirty="0"/>
            <a:t>C177Y</a:t>
          </a:r>
        </a:p>
        <a:p>
          <a:pPr marL="171450" lvl="1" indent="-171450" algn="l" defTabSz="844550">
            <a:lnSpc>
              <a:spcPct val="90000"/>
            </a:lnSpc>
            <a:spcBef>
              <a:spcPct val="0"/>
            </a:spcBef>
            <a:spcAft>
              <a:spcPct val="15000"/>
            </a:spcAft>
            <a:buChar char="•"/>
          </a:pPr>
          <a:r>
            <a:rPr lang="en-US" sz="1900" kern="1200" dirty="0"/>
            <a:t>E572K </a:t>
          </a:r>
        </a:p>
        <a:p>
          <a:pPr marL="171450" lvl="1" indent="-171450" algn="l" defTabSz="844550">
            <a:lnSpc>
              <a:spcPct val="90000"/>
            </a:lnSpc>
            <a:spcBef>
              <a:spcPct val="0"/>
            </a:spcBef>
            <a:spcAft>
              <a:spcPct val="15000"/>
            </a:spcAft>
            <a:buChar char="•"/>
          </a:pPr>
          <a:r>
            <a:rPr lang="en-US" sz="1900" kern="1200" dirty="0"/>
            <a:t>G613C</a:t>
          </a:r>
        </a:p>
        <a:p>
          <a:pPr marL="171450" lvl="1" indent="-171450" algn="l" defTabSz="844550">
            <a:lnSpc>
              <a:spcPct val="90000"/>
            </a:lnSpc>
            <a:spcBef>
              <a:spcPct val="0"/>
            </a:spcBef>
            <a:spcAft>
              <a:spcPct val="15000"/>
            </a:spcAft>
            <a:buChar char="•"/>
          </a:pPr>
          <a:r>
            <a:rPr lang="en-US" sz="1900" kern="1200" dirty="0"/>
            <a:t>R227C</a:t>
          </a:r>
        </a:p>
        <a:p>
          <a:pPr marL="171450" lvl="1" indent="-171450" algn="l" defTabSz="844550">
            <a:lnSpc>
              <a:spcPct val="90000"/>
            </a:lnSpc>
            <a:spcBef>
              <a:spcPct val="0"/>
            </a:spcBef>
            <a:spcAft>
              <a:spcPct val="15000"/>
            </a:spcAft>
            <a:buChar char="•"/>
          </a:pPr>
          <a:r>
            <a:rPr lang="en-US" sz="1900" kern="1200" dirty="0"/>
            <a:t>G613C</a:t>
          </a:r>
        </a:p>
      </dsp:txBody>
      <dsp:txXfrm>
        <a:off x="612177" y="2357300"/>
        <a:ext cx="2505544" cy="2124978"/>
      </dsp:txXfrm>
    </dsp:sp>
    <dsp:sp modelId="{FC30F0C2-816D-F14A-84F4-C076B49AC5D2}">
      <dsp:nvSpPr>
        <dsp:cNvPr id="0" name=""/>
        <dsp:cNvSpPr/>
      </dsp:nvSpPr>
      <dsp:spPr>
        <a:xfrm>
          <a:off x="304344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043444" y="1590425"/>
        <a:ext cx="650718" cy="394037"/>
      </dsp:txXfrm>
    </dsp:sp>
    <dsp:sp modelId="{49F1CEDB-0E6A-424F-9DF6-B5228D1F3C0D}">
      <dsp:nvSpPr>
        <dsp:cNvPr id="0" name=""/>
        <dsp:cNvSpPr/>
      </dsp:nvSpPr>
      <dsp:spPr>
        <a:xfrm>
          <a:off x="424307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Use prediction databases to identify kinases  </a:t>
          </a:r>
        </a:p>
      </dsp:txBody>
      <dsp:txXfrm>
        <a:off x="4243071" y="1283698"/>
        <a:ext cx="2637766" cy="1007490"/>
      </dsp:txXfrm>
    </dsp:sp>
    <dsp:sp modelId="{D12F117A-94E8-FA48-A013-FF0C7C8295F8}">
      <dsp:nvSpPr>
        <dsp:cNvPr id="0" name=""/>
        <dsp:cNvSpPr/>
      </dsp:nvSpPr>
      <dsp:spPr>
        <a:xfrm>
          <a:off x="478333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a:p>
          <a:pPr marL="171450" lvl="1" indent="-171450" algn="l" defTabSz="844550">
            <a:lnSpc>
              <a:spcPct val="90000"/>
            </a:lnSpc>
            <a:spcBef>
              <a:spcPct val="0"/>
            </a:spcBef>
            <a:spcAft>
              <a:spcPct val="15000"/>
            </a:spcAft>
            <a:buChar char="•"/>
          </a:pPr>
          <a:r>
            <a:rPr lang="en-US" sz="1900" kern="1200" dirty="0"/>
            <a:t>BUB1</a:t>
          </a:r>
        </a:p>
        <a:p>
          <a:pPr marL="171450" lvl="1" indent="-171450" algn="l" defTabSz="844550">
            <a:lnSpc>
              <a:spcPct val="90000"/>
            </a:lnSpc>
            <a:spcBef>
              <a:spcPct val="0"/>
            </a:spcBef>
            <a:spcAft>
              <a:spcPct val="15000"/>
            </a:spcAft>
            <a:buChar char="•"/>
          </a:pPr>
          <a:r>
            <a:rPr lang="en-US" sz="1900" kern="1200" dirty="0"/>
            <a:t>PAK6</a:t>
          </a:r>
        </a:p>
        <a:p>
          <a:pPr marL="171450" lvl="1" indent="-171450" algn="l" defTabSz="844550">
            <a:lnSpc>
              <a:spcPct val="90000"/>
            </a:lnSpc>
            <a:spcBef>
              <a:spcPct val="0"/>
            </a:spcBef>
            <a:spcAft>
              <a:spcPct val="15000"/>
            </a:spcAft>
            <a:buChar char="•"/>
          </a:pPr>
          <a:r>
            <a:rPr lang="en-US" sz="1900" kern="1200" dirty="0"/>
            <a:t>CDK19</a:t>
          </a:r>
        </a:p>
      </dsp:txBody>
      <dsp:txXfrm>
        <a:off x="4849448" y="2357300"/>
        <a:ext cx="2505544" cy="2124978"/>
      </dsp:txXfrm>
    </dsp:sp>
    <dsp:sp modelId="{B7600B8A-C505-A942-A66E-AC6872AB49E7}">
      <dsp:nvSpPr>
        <dsp:cNvPr id="0" name=""/>
        <dsp:cNvSpPr/>
      </dsp:nvSpPr>
      <dsp:spPr>
        <a:xfrm>
          <a:off x="728071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280714" y="1590425"/>
        <a:ext cx="650718" cy="394037"/>
      </dsp:txXfrm>
    </dsp:sp>
    <dsp:sp modelId="{40B41B09-1621-2A46-871B-88EC4248F131}">
      <dsp:nvSpPr>
        <dsp:cNvPr id="0" name=""/>
        <dsp:cNvSpPr/>
      </dsp:nvSpPr>
      <dsp:spPr>
        <a:xfrm>
          <a:off x="8480342"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Select kinases candidates of interest</a:t>
          </a:r>
        </a:p>
      </dsp:txBody>
      <dsp:txXfrm>
        <a:off x="8480342" y="1283698"/>
        <a:ext cx="2637766" cy="1007490"/>
      </dsp:txXfrm>
    </dsp:sp>
    <dsp:sp modelId="{27E04812-80F5-3D41-BC30-5B43CAD9CFE2}">
      <dsp:nvSpPr>
        <dsp:cNvPr id="0" name=""/>
        <dsp:cNvSpPr/>
      </dsp:nvSpPr>
      <dsp:spPr>
        <a:xfrm>
          <a:off x="902060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dsp:txBody>
      <dsp:txXfrm>
        <a:off x="9086718" y="2357300"/>
        <a:ext cx="2505544" cy="21249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79DAAA-C9A8-4844-9AAA-BB8D5CCEA563}">
      <dsp:nvSpPr>
        <dsp:cNvPr id="0" name=""/>
        <dsp:cNvSpPr/>
      </dsp:nvSpPr>
      <dsp:spPr>
        <a:xfrm>
          <a:off x="580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GLI1/2 Recurrent Mutations that Hedgehog Activation </a:t>
          </a:r>
        </a:p>
      </dsp:txBody>
      <dsp:txXfrm>
        <a:off x="5801" y="1283698"/>
        <a:ext cx="2637766" cy="1007490"/>
      </dsp:txXfrm>
    </dsp:sp>
    <dsp:sp modelId="{92F72C61-4EB5-0243-8D1C-85BBD33E4AE4}">
      <dsp:nvSpPr>
        <dsp:cNvPr id="0" name=""/>
        <dsp:cNvSpPr/>
      </dsp:nvSpPr>
      <dsp:spPr>
        <a:xfrm>
          <a:off x="546066"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R100C</a:t>
          </a:r>
        </a:p>
        <a:p>
          <a:pPr marL="171450" lvl="1" indent="-171450" algn="l" defTabSz="844550">
            <a:lnSpc>
              <a:spcPct val="90000"/>
            </a:lnSpc>
            <a:spcBef>
              <a:spcPct val="0"/>
            </a:spcBef>
            <a:spcAft>
              <a:spcPct val="15000"/>
            </a:spcAft>
            <a:buChar char="•"/>
          </a:pPr>
          <a:r>
            <a:rPr lang="en-US" sz="1900" kern="1200" dirty="0"/>
            <a:t>C177Y</a:t>
          </a:r>
        </a:p>
        <a:p>
          <a:pPr marL="171450" lvl="1" indent="-171450" algn="l" defTabSz="844550">
            <a:lnSpc>
              <a:spcPct val="90000"/>
            </a:lnSpc>
            <a:spcBef>
              <a:spcPct val="0"/>
            </a:spcBef>
            <a:spcAft>
              <a:spcPct val="15000"/>
            </a:spcAft>
            <a:buChar char="•"/>
          </a:pPr>
          <a:r>
            <a:rPr lang="en-US" sz="1900" kern="1200" dirty="0"/>
            <a:t>E572K </a:t>
          </a:r>
        </a:p>
        <a:p>
          <a:pPr marL="171450" lvl="1" indent="-171450" algn="l" defTabSz="844550">
            <a:lnSpc>
              <a:spcPct val="90000"/>
            </a:lnSpc>
            <a:spcBef>
              <a:spcPct val="0"/>
            </a:spcBef>
            <a:spcAft>
              <a:spcPct val="15000"/>
            </a:spcAft>
            <a:buChar char="•"/>
          </a:pPr>
          <a:r>
            <a:rPr lang="en-US" sz="1900" kern="1200" dirty="0"/>
            <a:t>G613C</a:t>
          </a:r>
        </a:p>
        <a:p>
          <a:pPr marL="171450" lvl="1" indent="-171450" algn="l" defTabSz="844550">
            <a:lnSpc>
              <a:spcPct val="90000"/>
            </a:lnSpc>
            <a:spcBef>
              <a:spcPct val="0"/>
            </a:spcBef>
            <a:spcAft>
              <a:spcPct val="15000"/>
            </a:spcAft>
            <a:buChar char="•"/>
          </a:pPr>
          <a:r>
            <a:rPr lang="en-US" sz="1900" kern="1200" dirty="0"/>
            <a:t>R227C</a:t>
          </a:r>
        </a:p>
        <a:p>
          <a:pPr marL="171450" lvl="1" indent="-171450" algn="l" defTabSz="844550">
            <a:lnSpc>
              <a:spcPct val="90000"/>
            </a:lnSpc>
            <a:spcBef>
              <a:spcPct val="0"/>
            </a:spcBef>
            <a:spcAft>
              <a:spcPct val="15000"/>
            </a:spcAft>
            <a:buChar char="•"/>
          </a:pPr>
          <a:r>
            <a:rPr lang="en-US" sz="1900" kern="1200" dirty="0"/>
            <a:t>G613C</a:t>
          </a:r>
        </a:p>
      </dsp:txBody>
      <dsp:txXfrm>
        <a:off x="612177" y="2357300"/>
        <a:ext cx="2505544" cy="2124978"/>
      </dsp:txXfrm>
    </dsp:sp>
    <dsp:sp modelId="{FC30F0C2-816D-F14A-84F4-C076B49AC5D2}">
      <dsp:nvSpPr>
        <dsp:cNvPr id="0" name=""/>
        <dsp:cNvSpPr/>
      </dsp:nvSpPr>
      <dsp:spPr>
        <a:xfrm>
          <a:off x="304344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043444" y="1590425"/>
        <a:ext cx="650718" cy="394037"/>
      </dsp:txXfrm>
    </dsp:sp>
    <dsp:sp modelId="{49F1CEDB-0E6A-424F-9DF6-B5228D1F3C0D}">
      <dsp:nvSpPr>
        <dsp:cNvPr id="0" name=""/>
        <dsp:cNvSpPr/>
      </dsp:nvSpPr>
      <dsp:spPr>
        <a:xfrm>
          <a:off x="424307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Use prediction databases to identify kinases  </a:t>
          </a:r>
        </a:p>
      </dsp:txBody>
      <dsp:txXfrm>
        <a:off x="4243071" y="1283698"/>
        <a:ext cx="2637766" cy="1007490"/>
      </dsp:txXfrm>
    </dsp:sp>
    <dsp:sp modelId="{D12F117A-94E8-FA48-A013-FF0C7C8295F8}">
      <dsp:nvSpPr>
        <dsp:cNvPr id="0" name=""/>
        <dsp:cNvSpPr/>
      </dsp:nvSpPr>
      <dsp:spPr>
        <a:xfrm>
          <a:off x="478333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a:p>
          <a:pPr marL="171450" lvl="1" indent="-171450" algn="l" defTabSz="844550">
            <a:lnSpc>
              <a:spcPct val="90000"/>
            </a:lnSpc>
            <a:spcBef>
              <a:spcPct val="0"/>
            </a:spcBef>
            <a:spcAft>
              <a:spcPct val="15000"/>
            </a:spcAft>
            <a:buChar char="•"/>
          </a:pPr>
          <a:r>
            <a:rPr lang="en-US" sz="1900" kern="1200" dirty="0"/>
            <a:t>BUB1</a:t>
          </a:r>
        </a:p>
        <a:p>
          <a:pPr marL="171450" lvl="1" indent="-171450" algn="l" defTabSz="844550">
            <a:lnSpc>
              <a:spcPct val="90000"/>
            </a:lnSpc>
            <a:spcBef>
              <a:spcPct val="0"/>
            </a:spcBef>
            <a:spcAft>
              <a:spcPct val="15000"/>
            </a:spcAft>
            <a:buChar char="•"/>
          </a:pPr>
          <a:r>
            <a:rPr lang="en-US" sz="1900" kern="1200" dirty="0"/>
            <a:t>PAK6</a:t>
          </a:r>
        </a:p>
        <a:p>
          <a:pPr marL="171450" lvl="1" indent="-171450" algn="l" defTabSz="844550">
            <a:lnSpc>
              <a:spcPct val="90000"/>
            </a:lnSpc>
            <a:spcBef>
              <a:spcPct val="0"/>
            </a:spcBef>
            <a:spcAft>
              <a:spcPct val="15000"/>
            </a:spcAft>
            <a:buChar char="•"/>
          </a:pPr>
          <a:r>
            <a:rPr lang="en-US" sz="1900" kern="1200" dirty="0"/>
            <a:t>CDK19</a:t>
          </a:r>
        </a:p>
      </dsp:txBody>
      <dsp:txXfrm>
        <a:off x="4849448" y="2357300"/>
        <a:ext cx="2505544" cy="2124978"/>
      </dsp:txXfrm>
    </dsp:sp>
    <dsp:sp modelId="{B7600B8A-C505-A942-A66E-AC6872AB49E7}">
      <dsp:nvSpPr>
        <dsp:cNvPr id="0" name=""/>
        <dsp:cNvSpPr/>
      </dsp:nvSpPr>
      <dsp:spPr>
        <a:xfrm>
          <a:off x="728071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280714" y="1590425"/>
        <a:ext cx="650718" cy="394037"/>
      </dsp:txXfrm>
    </dsp:sp>
    <dsp:sp modelId="{40B41B09-1621-2A46-871B-88EC4248F131}">
      <dsp:nvSpPr>
        <dsp:cNvPr id="0" name=""/>
        <dsp:cNvSpPr/>
      </dsp:nvSpPr>
      <dsp:spPr>
        <a:xfrm>
          <a:off x="8480342"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Select kinases candidates of interest</a:t>
          </a:r>
        </a:p>
      </dsp:txBody>
      <dsp:txXfrm>
        <a:off x="8480342" y="1283698"/>
        <a:ext cx="2637766" cy="1007490"/>
      </dsp:txXfrm>
    </dsp:sp>
    <dsp:sp modelId="{27E04812-80F5-3D41-BC30-5B43CAD9CFE2}">
      <dsp:nvSpPr>
        <dsp:cNvPr id="0" name=""/>
        <dsp:cNvSpPr/>
      </dsp:nvSpPr>
      <dsp:spPr>
        <a:xfrm>
          <a:off x="902060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dsp:txBody>
      <dsp:txXfrm>
        <a:off x="9086718" y="2357300"/>
        <a:ext cx="2505544" cy="21249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GLI1 and NEK1</a:t>
          </a:r>
        </a:p>
      </dsp:txBody>
      <dsp:txXfrm>
        <a:off x="3122901" y="2795986"/>
        <a:ext cx="1500438" cy="1000292"/>
      </dsp:txXfrm>
    </dsp:sp>
    <dsp:sp modelId="{581BF921-C846-1D41-90B7-936BDB3EAD18}">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GLI1 and NEK1</a:t>
          </a:r>
        </a:p>
      </dsp:txBody>
      <dsp:txXfrm>
        <a:off x="5273529"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1.jpeg>
</file>

<file path=ppt/media/image12.jpeg>
</file>

<file path=ppt/media/image14.tiff>
</file>

<file path=ppt/media/image2.png>
</file>

<file path=ppt/media/image3.png>
</file>

<file path=ppt/media/image4.png>
</file>

<file path=ppt/media/image5.jpeg>
</file>

<file path=ppt/media/image6.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13B97A-D031-4743-B70A-BEF65266C97E}" type="datetimeFigureOut">
              <a:rPr lang="en-US" smtClean="0"/>
              <a:t>12/7/19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694612-4115-0F49-B566-D35513162179}" type="slidenum">
              <a:rPr lang="en-US" smtClean="0"/>
              <a:t>‹#›</a:t>
            </a:fld>
            <a:endParaRPr lang="en-US"/>
          </a:p>
        </p:txBody>
      </p:sp>
    </p:spTree>
    <p:extLst>
      <p:ext uri="{BB962C8B-B14F-4D97-AF65-F5344CB8AC3E}">
        <p14:creationId xmlns:p14="http://schemas.microsoft.com/office/powerpoint/2010/main" val="2850815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my rotation this quarter, I was working in the lab of Scott Atwood where I investigated the role of kinases MAP2K1/MEK1, PDHK and NEK1 on their activation of Hedgehog Signaling. </a:t>
            </a:r>
          </a:p>
        </p:txBody>
      </p:sp>
      <p:sp>
        <p:nvSpPr>
          <p:cNvPr id="4" name="Slide Number Placeholder 3"/>
          <p:cNvSpPr>
            <a:spLocks noGrp="1"/>
          </p:cNvSpPr>
          <p:nvPr>
            <p:ph type="sldNum" sz="quarter" idx="5"/>
          </p:nvPr>
        </p:nvSpPr>
        <p:spPr/>
        <p:txBody>
          <a:bodyPr/>
          <a:lstStyle/>
          <a:p>
            <a:fld id="{07694612-4115-0F49-B566-D35513162179}" type="slidenum">
              <a:rPr lang="en-US" smtClean="0"/>
              <a:t>1</a:t>
            </a:fld>
            <a:endParaRPr lang="en-US"/>
          </a:p>
        </p:txBody>
      </p:sp>
    </p:spTree>
    <p:extLst>
      <p:ext uri="{BB962C8B-B14F-4D97-AF65-F5344CB8AC3E}">
        <p14:creationId xmlns:p14="http://schemas.microsoft.com/office/powerpoint/2010/main" val="861022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4103656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3945519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2377229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3151230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15512633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5276604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9436317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Co-IP to see if they interact in biology </a:t>
            </a:r>
          </a:p>
          <a:p>
            <a:r>
              <a:rPr lang="en-US" dirty="0"/>
              <a:t>Also want to continue kinase screening with some of the other candidates I found to be promising in my initial screen such as BUB1, PAK6 and CDK19 and run the same experiments as demonstrated here where we look as GLI expression and cell survival!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3500695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of the epidermis which is the lowest layer of the epidermis and is most commonly expressed as lesions on sun-exposed areas of the body. This disease is of interest as it has a particularly high rate of reoccurrence even following successful treatment. Basal Cell Carcinoma is caused by uncontrolled activation of the hedgehog signaling pathway which is a critical pathway in development.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3331229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When the Hedgehog Signaling pathway is inactive, the Patched </a:t>
            </a:r>
            <a:r>
              <a:rPr lang="en-US" dirty="0" err="1"/>
              <a:t>receiptor</a:t>
            </a:r>
            <a:r>
              <a:rPr lang="en-US" dirty="0"/>
              <a:t> inhibits the signal transducer Smoothened. Additionally, </a:t>
            </a:r>
            <a:r>
              <a:rPr lang="en-US" dirty="0" err="1"/>
              <a:t>Sufu</a:t>
            </a:r>
            <a:r>
              <a:rPr lang="en-US" dirty="0"/>
              <a:t> or </a:t>
            </a:r>
            <a:r>
              <a:rPr lang="en-US" dirty="0" err="1"/>
              <a:t>Supressor</a:t>
            </a:r>
            <a:r>
              <a:rPr lang="en-US" dirty="0"/>
              <a:t> of Fused can inhibit the activation of GLI transcription factors. When a HH ligand binds to the patched receptor, Patched no longer inhibits SMO so it moves into the cilium where it binds and inhibits SUFU. This allows for the release of GLI transcription factor so that it can move into the nucleus to begin to transcribe target genes and activate the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2486757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as I mentioned earlier this disease has a high rate of </a:t>
            </a:r>
            <a:r>
              <a:rPr lang="en-US" dirty="0" err="1"/>
              <a:t>reoccurance</a:t>
            </a:r>
            <a:r>
              <a:rPr lang="en-US" dirty="0"/>
              <a:t>, even with successful treatment with small molecule inhibitors. This occurs through two major phenomena. The first is the BCC can acquire resistance to SMO inhibitors thus causing a loss of SMO inhibitor </a:t>
            </a:r>
            <a:r>
              <a:rPr lang="en-US" dirty="0" err="1"/>
              <a:t>Sufu</a:t>
            </a:r>
            <a:r>
              <a:rPr lang="en-US" dirty="0"/>
              <a:t> and the gain of more transcription factors in the system. Thus allowing the pathway to remain on.  Additionally, mutations in SMO have caused the drug to be ineffective in suppressing SMO and thus allowing the pathway to proceed as normal. </a:t>
            </a:r>
          </a:p>
          <a:p>
            <a:endParaRPr lang="en-US" dirty="0"/>
          </a:p>
          <a:p>
            <a:r>
              <a:rPr lang="en-US" dirty="0"/>
              <a:t>Both BCC resistance and SMO mutations have directed the attention of our lab to the GLI transcription factors downstream of smoothened to understand the overall pathway activation in BCC. There are three GLI transcription </a:t>
            </a:r>
            <a:r>
              <a:rPr lang="en-US" dirty="0" err="1"/>
              <a:t>factorss</a:t>
            </a:r>
            <a:r>
              <a:rPr lang="en-US" dirty="0"/>
              <a:t>; however, we are interested in GLI1 and GLI2  as they activate the Hedgehog Signaling pathway. Using the COSMIC database, our lab has compiled a list of recurrent GLI mutations and screened them for the activation of Hedgehog Signaling activity. In looking at the mutations that activate Hedgehog, they are all </a:t>
            </a:r>
            <a:r>
              <a:rPr lang="en-US" dirty="0" err="1"/>
              <a:t>phosphosites</a:t>
            </a:r>
            <a:r>
              <a:rPr lang="en-US" dirty="0"/>
              <a:t> which may be regulated by kinase activity. </a:t>
            </a:r>
          </a:p>
          <a:p>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4</a:t>
            </a:fld>
            <a:endParaRPr lang="en-US"/>
          </a:p>
        </p:txBody>
      </p:sp>
    </p:spTree>
    <p:extLst>
      <p:ext uri="{BB962C8B-B14F-4D97-AF65-F5344CB8AC3E}">
        <p14:creationId xmlns:p14="http://schemas.microsoft.com/office/powerpoint/2010/main" val="1303151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this leads us to the purpose of this experiment which is to assess the activation of the HH signaling pathway by kinases predicted to phosphorylate recurrent GLI mutation sites.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hypothesis is that three kinases predicted to phosphorylate these mutation sites: MAP2K1/MEK1, PDHK and NEK1 will cause the activation of Hedgehog Signaling.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3484877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select the kinases to evaluate in this experiment, I began by compiling the list of GLI1/2 recurrent mutations that activate Hedgehog Signaling and a </a:t>
            </a:r>
            <a:r>
              <a:rPr lang="en-US" dirty="0" err="1"/>
              <a:t>respresentitive</a:t>
            </a:r>
            <a:r>
              <a:rPr lang="en-US" dirty="0"/>
              <a:t> amount can be seen here. Then using two prediction databases, I compiled a list of kinases that are predicted to be active within four residues of the region for each mutation. From there I selected the three kinase candidates of interest based on their role in cancer or Hedgehog Signaling, inhibitor availability, specificity and IC50 range. </a:t>
            </a:r>
          </a:p>
          <a:p>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12689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MAP2K1/MEK which is important in Melanoma and cancer metastasis and has also previously been shown to stabilize GLI and activate HH. Its inhibitor, Cobimetinib is a clinically used inhibitor of MAP2K1/MEK1 for melanoma patients with an IC50 of 4.2 </a:t>
            </a:r>
            <a:r>
              <a:rPr lang="en-US" dirty="0" err="1"/>
              <a:t>nM</a:t>
            </a:r>
            <a:endParaRPr lang="en-US" dirty="0"/>
          </a:p>
          <a:p>
            <a:endParaRPr lang="en-US" dirty="0"/>
          </a:p>
          <a:p>
            <a:r>
              <a:rPr lang="en-US" dirty="0"/>
              <a:t>Wild Type 3T3 and BCC cells were treated with drug at its inhibitor and three higher concentrations for 24 hours before extracting RNA and performing qPCR measuring GLI1 expression, or Hedgehog Signaling activation </a:t>
            </a:r>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1535124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a:p>
            <a:endParaRPr lang="en-US" dirty="0"/>
          </a:p>
          <a:p>
            <a:r>
              <a:rPr lang="en-US" dirty="0"/>
              <a:t>Does drug </a:t>
            </a:r>
            <a:r>
              <a:rPr lang="en-US" dirty="0" err="1"/>
              <a:t>work..need</a:t>
            </a:r>
            <a:r>
              <a:rPr lang="en-US" dirty="0"/>
              <a:t> to see if it works in Knock down or if Western of a target gene can show decreased levels of phosphorylation</a:t>
            </a:r>
          </a:p>
        </p:txBody>
      </p:sp>
      <p:sp>
        <p:nvSpPr>
          <p:cNvPr id="4" name="Slide Number Placeholder 3"/>
          <p:cNvSpPr>
            <a:spLocks noGrp="1"/>
          </p:cNvSpPr>
          <p:nvPr>
            <p:ph type="sldNum" sz="quarter" idx="5"/>
          </p:nvPr>
        </p:nvSpPr>
        <p:spPr/>
        <p:txBody>
          <a:bodyPr/>
          <a:lstStyle/>
          <a:p>
            <a:fld id="{C9C05CE2-C150-674A-BE68-EDFD3723B347}" type="slidenum">
              <a:rPr lang="en-US" smtClean="0"/>
              <a:t>8</a:t>
            </a:fld>
            <a:endParaRPr lang="en-US"/>
          </a:p>
        </p:txBody>
      </p:sp>
    </p:spTree>
    <p:extLst>
      <p:ext uri="{BB962C8B-B14F-4D97-AF65-F5344CB8AC3E}">
        <p14:creationId xmlns:p14="http://schemas.microsoft.com/office/powerpoint/2010/main" val="876318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drug.—what does the absorbance mean—more </a:t>
            </a:r>
            <a:r>
              <a:rPr lang="en-US" dirty="0" err="1"/>
              <a:t>absorabance</a:t>
            </a:r>
            <a:r>
              <a:rPr lang="en-US" dirty="0"/>
              <a:t>—more viable cells! </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1340243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72C80-CC48-6B41-9A6B-45486D2B5D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484F5C-E39E-454F-953F-AB269402D7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0DDE7-4D2D-8148-8D86-4298ABBB3B7E}"/>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1F6A44DE-8F21-D54F-B844-009132D3B8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C9B61-4EBE-D34D-83FF-FD126AEF77B4}"/>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831266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0160B-D212-0943-86D0-8846CCFBA2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77BC49-6E58-9440-A4D1-FF9467B9B9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CADE34-E4EB-C643-8C56-B67A80DC60D0}"/>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2F22C705-D0B1-7B45-9A50-63B4306A8B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AE0087-F701-4F41-8A50-C0B7CC173B57}"/>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819765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B8E250-D1AD-0B4F-8CAD-BEC27E3984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17071D-842E-3544-8478-0DAAE415E3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8A600C-4C24-E14A-8BE9-4373451EF35A}"/>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6E1C86C8-FBB7-4546-AA10-5A5F705A7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790AB-5CA4-7444-9C83-D336F5E74281}"/>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74553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41DE5-01DF-B245-8A2F-4950D5855C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7E4355-B85A-684C-8D77-7B4FE70DB4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7DA1F1-21E0-2047-BC6A-A2520475659C}"/>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D04C3885-41EB-104F-BC29-541E64594F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E0BABE-145F-5F45-A775-094E94A59DA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5864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018BE-1ADE-0048-9BBB-719DF3D405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CF4FB2-5BEE-F149-A8FB-1E91579697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6C34F9-A90E-B846-A13E-ABFD62327FEA}"/>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248D9604-7E45-044A-936A-AC49F0D0F1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0A1EFD-41F4-BB47-A328-A8930178D1EA}"/>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44994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2B1F7-CFF8-A54E-BF5E-0E5022E302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B66CC5-C632-B642-8E4B-7DD633B75A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23B863-D12C-D94F-B1D8-FD7BE8D864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17CDD7-8168-4F41-BB78-8224350BC6A7}"/>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6" name="Footer Placeholder 5">
            <a:extLst>
              <a:ext uri="{FF2B5EF4-FFF2-40B4-BE49-F238E27FC236}">
                <a16:creationId xmlns:a16="http://schemas.microsoft.com/office/drawing/2014/main" id="{9C7FB8CA-A436-C749-A3B1-F6D09E8D9D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C186A3-E6DF-F845-8937-5BC59CBA676C}"/>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225344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029CE-A4AC-4E48-987C-4FF14B970A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690A00-3369-1642-B99B-8750BC988B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230751-944B-1A4A-A44E-5382973068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8D3341-0549-8A43-92D6-6161D1369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1F88FB-D1AE-FF4F-9B4D-8B4A23D803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FA88664-9D95-8641-BB18-5AA70AEF186B}"/>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8" name="Footer Placeholder 7">
            <a:extLst>
              <a:ext uri="{FF2B5EF4-FFF2-40B4-BE49-F238E27FC236}">
                <a16:creationId xmlns:a16="http://schemas.microsoft.com/office/drawing/2014/main" id="{3C8777AE-476C-6F4C-8E82-A2FDD525DF7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2EF089-FAB4-5343-875E-876F9B90837D}"/>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106143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81272-72F4-F547-9852-AD5FBD850A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924E6-C335-324C-8EB8-6587FA3EFA1F}"/>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4" name="Footer Placeholder 3">
            <a:extLst>
              <a:ext uri="{FF2B5EF4-FFF2-40B4-BE49-F238E27FC236}">
                <a16:creationId xmlns:a16="http://schemas.microsoft.com/office/drawing/2014/main" id="{881CF771-8BDB-684B-9339-01DB6B95B2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C8B0A1-C215-8C47-9859-D3A5B1BE418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904901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E8BC5F-6ED8-864E-AC0E-060365C8023D}"/>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3" name="Footer Placeholder 2">
            <a:extLst>
              <a:ext uri="{FF2B5EF4-FFF2-40B4-BE49-F238E27FC236}">
                <a16:creationId xmlns:a16="http://schemas.microsoft.com/office/drawing/2014/main" id="{2515A45E-2C04-DE44-BCD9-62464513CE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059165-B36A-D74E-ACC7-CB18D745F04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449124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5D159-D641-784A-8B8F-5F1EA7E05D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3CA3C5B-1478-744B-95EC-F8BA30E712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3FCD355-AFCF-2B46-B085-0200C7CD2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8E0AD-B47F-CE48-B619-B1BF1ABAD481}"/>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6" name="Footer Placeholder 5">
            <a:extLst>
              <a:ext uri="{FF2B5EF4-FFF2-40B4-BE49-F238E27FC236}">
                <a16:creationId xmlns:a16="http://schemas.microsoft.com/office/drawing/2014/main" id="{E8C8822C-82D1-C944-BA60-73A57EABC4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4AFCD1-A08B-DE47-BCE0-A8AB817DFAE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56354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03CC5-B200-254F-9922-D34511EE3F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FAC878-D451-1141-9BDA-A835F31FD5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0E2D6F-BAFC-BA45-8E92-DD8B76F751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789C57-2656-BC4C-ABCB-3A5EC080BC03}"/>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6" name="Footer Placeholder 5">
            <a:extLst>
              <a:ext uri="{FF2B5EF4-FFF2-40B4-BE49-F238E27FC236}">
                <a16:creationId xmlns:a16="http://schemas.microsoft.com/office/drawing/2014/main" id="{EA8C66F0-E517-B641-96C7-92C1FF856B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44B76C-CE36-4F4E-8082-C958050CC37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794150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07A2492-BA33-B149-8735-8D6C517468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499E3E-3509-9D47-A996-866B17FA4A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04D6E-DD70-3C42-9666-E5B58E629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46E2EE23-1951-C048-A983-2C188FE993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E72535-9E21-6748-B5E5-AE95B4BA17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445A07-DCB3-7B40-81D0-EEB7B11BD260}" type="slidenum">
              <a:rPr lang="en-US" smtClean="0"/>
              <a:t>‹#›</a:t>
            </a:fld>
            <a:endParaRPr lang="en-US"/>
          </a:p>
        </p:txBody>
      </p:sp>
    </p:spTree>
    <p:extLst>
      <p:ext uri="{BB962C8B-B14F-4D97-AF65-F5344CB8AC3E}">
        <p14:creationId xmlns:p14="http://schemas.microsoft.com/office/powerpoint/2010/main" val="36545595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3">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latin typeface="Cambria" panose="02040503050406030204" pitchFamily="18" charset="0"/>
              </a:rPr>
              <a:t>Paige Halas</a:t>
            </a:r>
          </a:p>
          <a:p>
            <a:r>
              <a:rPr lang="en-US" dirty="0">
                <a:latin typeface="Cambria" panose="02040503050406030204" pitchFamily="18" charset="0"/>
              </a:rPr>
              <a:t>Mini-Symposium Presentation</a:t>
            </a:r>
          </a:p>
          <a:p>
            <a:r>
              <a:rPr lang="en-US" dirty="0">
                <a:latin typeface="Cambria" panose="02040503050406030204" pitchFamily="18" charset="0"/>
              </a:rPr>
              <a:t>December 17, 2019</a:t>
            </a:r>
          </a:p>
        </p:txBody>
      </p:sp>
    </p:spTree>
    <p:extLst>
      <p:ext uri="{BB962C8B-B14F-4D97-AF65-F5344CB8AC3E}">
        <p14:creationId xmlns:p14="http://schemas.microsoft.com/office/powerpoint/2010/main" val="18031692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aphicFrame>
        <p:nvGraphicFramePr>
          <p:cNvPr id="10" name="Diagram 9">
            <a:extLst>
              <a:ext uri="{FF2B5EF4-FFF2-40B4-BE49-F238E27FC236}">
                <a16:creationId xmlns:a16="http://schemas.microsoft.com/office/drawing/2014/main" id="{2020353F-69DA-1B48-882B-059D97C5B7F2}"/>
              </a:ext>
            </a:extLst>
          </p:cNvPr>
          <p:cNvGraphicFramePr/>
          <p:nvPr>
            <p:extLst>
              <p:ext uri="{D42A27DB-BD31-4B8C-83A1-F6EECF244321}">
                <p14:modId xmlns:p14="http://schemas.microsoft.com/office/powerpoint/2010/main" val="1094483405"/>
              </p:ext>
            </p:extLst>
          </p:nvPr>
        </p:nvGraphicFramePr>
        <p:xfrm>
          <a:off x="200722" y="1025912"/>
          <a:ext cx="11664176" cy="5832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04116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235200" cy="439937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4560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379496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14805341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Mutations in kinase correlate to cancer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90"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7435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41600" y="2093503"/>
            <a:ext cx="1905000" cy="4104098"/>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1273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1637849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084336912"/>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Mutations in kinase correlate to cancer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8775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255083872"/>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254000" y="3384067"/>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16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a:p>
            <a:pPr marL="457200" lvl="1" indent="0">
              <a:buNone/>
            </a:pPr>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70065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1861034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475827"/>
            <a:ext cx="3245918" cy="52706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847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0"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100473" y="1483702"/>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105440" y="422067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B9BD9-8F72-ED40-8B32-B5FFDFA67F0F}"/>
              </a:ext>
            </a:extLst>
          </p:cNvPr>
          <p:cNvSpPr/>
          <p:nvPr/>
        </p:nvSpPr>
        <p:spPr>
          <a:xfrm>
            <a:off x="3713018" y="4447310"/>
            <a:ext cx="637309" cy="40178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7AF01B-2F8E-9B4C-93D3-FF25D8740B30}"/>
              </a:ext>
            </a:extLst>
          </p:cNvPr>
          <p:cNvSpPr/>
          <p:nvPr/>
        </p:nvSpPr>
        <p:spPr>
          <a:xfrm>
            <a:off x="5100473" y="3145125"/>
            <a:ext cx="1053117" cy="261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BCCA6D-6B90-3348-B854-AABC0EC621B9}"/>
              </a:ext>
            </a:extLst>
          </p:cNvPr>
          <p:cNvSpPr/>
          <p:nvPr/>
        </p:nvSpPr>
        <p:spPr>
          <a:xfrm>
            <a:off x="5198225" y="5400347"/>
            <a:ext cx="1053117" cy="261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2383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3026791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7" name="Diagram 6">
            <a:extLst>
              <a:ext uri="{FF2B5EF4-FFF2-40B4-BE49-F238E27FC236}">
                <a16:creationId xmlns:a16="http://schemas.microsoft.com/office/drawing/2014/main" id="{46949C9D-6F13-C142-AE57-E36243C992A6}"/>
              </a:ext>
            </a:extLst>
          </p:cNvPr>
          <p:cNvGraphicFramePr/>
          <p:nvPr>
            <p:extLst>
              <p:ext uri="{D42A27DB-BD31-4B8C-83A1-F6EECF244321}">
                <p14:modId xmlns:p14="http://schemas.microsoft.com/office/powerpoint/2010/main" val="3354949702"/>
              </p:ext>
            </p:extLst>
          </p:nvPr>
        </p:nvGraphicFramePr>
        <p:xfrm>
          <a:off x="200722" y="1025912"/>
          <a:ext cx="11664176" cy="5832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73679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70029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3999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373511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TotalTime>
  <Words>2251</Words>
  <Application>Microsoft Macintosh PowerPoint</Application>
  <PresentationFormat>Widescreen</PresentationFormat>
  <Paragraphs>230</Paragraphs>
  <Slides>18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 </vt:lpstr>
      <vt:lpstr>PowerPoint Presentation</vt:lpstr>
      <vt:lpstr>Kinases Predicted to be Active at Recurrent GLI Mutations</vt:lpstr>
      <vt:lpstr>Kinases Predicted to be Active at Recurrent GLI Mutations</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11</cp:revision>
  <dcterms:created xsi:type="dcterms:W3CDTF">2019-12-05T06:29:18Z</dcterms:created>
  <dcterms:modified xsi:type="dcterms:W3CDTF">2019-12-08T02:39:02Z</dcterms:modified>
</cp:coreProperties>
</file>

<file path=docProps/thumbnail.jpeg>
</file>